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96" r:id="rId6"/>
  </p:sldMasterIdLst>
  <p:notesMasterIdLst>
    <p:notesMasterId r:id="rId20"/>
  </p:notesMasterIdLst>
  <p:sldIdLst>
    <p:sldId id="389" r:id="rId7"/>
    <p:sldId id="422" r:id="rId8"/>
    <p:sldId id="416" r:id="rId9"/>
    <p:sldId id="419" r:id="rId10"/>
    <p:sldId id="420" r:id="rId11"/>
    <p:sldId id="418" r:id="rId12"/>
    <p:sldId id="415" r:id="rId13"/>
    <p:sldId id="414" r:id="rId14"/>
    <p:sldId id="421" r:id="rId15"/>
    <p:sldId id="409" r:id="rId16"/>
    <p:sldId id="423" r:id="rId17"/>
    <p:sldId id="413" r:id="rId18"/>
    <p:sldId id="4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6666"/>
    <a:srgbClr val="009999"/>
    <a:srgbClr val="33CCCC"/>
    <a:srgbClr val="66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87016" autoAdjust="0"/>
  </p:normalViewPr>
  <p:slideViewPr>
    <p:cSldViewPr snapToGrid="0">
      <p:cViewPr varScale="1">
        <p:scale>
          <a:sx n="103" d="100"/>
          <a:sy n="103" d="100"/>
        </p:scale>
        <p:origin x="257" y="5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8A95F-7224-4966-B836-68D6FDD3E834}" type="doc">
      <dgm:prSet loTypeId="urn:microsoft.com/office/officeart/2005/8/layout/arrow3" loCatId="relationship" qsTypeId="urn:microsoft.com/office/officeart/2005/8/quickstyle/simple2" qsCatId="simple" csTypeId="urn:microsoft.com/office/officeart/2005/8/colors/colorful5" csCatId="colorful" phldr="1"/>
      <dgm:spPr/>
      <dgm:t>
        <a:bodyPr/>
        <a:lstStyle/>
        <a:p>
          <a:endParaRPr lang="en-US"/>
        </a:p>
      </dgm:t>
    </dgm:pt>
    <dgm:pt modelId="{3AC74D80-0513-4CFD-BD10-B29770442539}">
      <dgm:prSet phldrT="[Text]" custT="1"/>
      <dgm:spPr/>
      <dgm:t>
        <a:bodyPr/>
        <a:lstStyle/>
        <a:p>
          <a:r>
            <a:rPr lang="en-US" sz="2000" b="1" dirty="0" smtClean="0"/>
            <a:t>Now</a:t>
          </a:r>
          <a:endParaRPr lang="en-US" sz="2000" b="1" dirty="0"/>
        </a:p>
      </dgm:t>
    </dgm:pt>
    <dgm:pt modelId="{697FCCB4-88F7-4675-9899-8265F81883A7}" type="parTrans" cxnId="{D37DFF9C-A54C-4591-88F3-F8A098C05A11}">
      <dgm:prSet/>
      <dgm:spPr/>
      <dgm:t>
        <a:bodyPr/>
        <a:lstStyle/>
        <a:p>
          <a:endParaRPr lang="en-US" sz="1200" b="1"/>
        </a:p>
      </dgm:t>
    </dgm:pt>
    <dgm:pt modelId="{BD79B090-A5B7-4C6E-9670-DF7A55224D7B}" type="sibTrans" cxnId="{D37DFF9C-A54C-4591-88F3-F8A098C05A11}">
      <dgm:prSet/>
      <dgm:spPr/>
      <dgm:t>
        <a:bodyPr/>
        <a:lstStyle/>
        <a:p>
          <a:endParaRPr lang="en-US" sz="1200" b="1"/>
        </a:p>
      </dgm:t>
    </dgm:pt>
    <dgm:pt modelId="{7EE5777B-0620-4B54-9825-A8C6214DF0AA}">
      <dgm:prSet phldrT="[Text]" custT="1"/>
      <dgm:spPr/>
      <dgm:t>
        <a:bodyPr/>
        <a:lstStyle/>
        <a:p>
          <a:r>
            <a:rPr lang="en-US" sz="1400" b="1" dirty="0" smtClean="0"/>
            <a:t>31% of police officers are female</a:t>
          </a:r>
          <a:endParaRPr lang="en-US" sz="1400" b="1" dirty="0"/>
        </a:p>
      </dgm:t>
    </dgm:pt>
    <dgm:pt modelId="{04CA42D8-A240-4275-971A-FE4F2AC4F0C7}" type="parTrans" cxnId="{DF8AE332-BC4D-4D09-9AB9-B75D5A006C00}">
      <dgm:prSet/>
      <dgm:spPr/>
      <dgm:t>
        <a:bodyPr/>
        <a:lstStyle/>
        <a:p>
          <a:endParaRPr lang="en-US" sz="1200" b="1"/>
        </a:p>
      </dgm:t>
    </dgm:pt>
    <dgm:pt modelId="{5E9A75AE-4BEA-4CA3-BADD-BA56E123C159}" type="sibTrans" cxnId="{DF8AE332-BC4D-4D09-9AB9-B75D5A006C00}">
      <dgm:prSet/>
      <dgm:spPr/>
      <dgm:t>
        <a:bodyPr/>
        <a:lstStyle/>
        <a:p>
          <a:endParaRPr lang="en-US" sz="1200" b="1"/>
        </a:p>
      </dgm:t>
    </dgm:pt>
    <dgm:pt modelId="{6620562F-2972-4D1C-88D3-3D8BD8D60E00}">
      <dgm:prSet phldrT="[Text]" custT="1"/>
      <dgm:spPr/>
      <dgm:t>
        <a:bodyPr/>
        <a:lstStyle/>
        <a:p>
          <a:r>
            <a:rPr lang="en-US" sz="2000" b="1" dirty="0" smtClean="0"/>
            <a:t>10 years ago</a:t>
          </a:r>
          <a:endParaRPr lang="en-US" sz="2000" b="1" dirty="0"/>
        </a:p>
      </dgm:t>
    </dgm:pt>
    <dgm:pt modelId="{9679E29E-E388-4CB9-A169-2F6994439D94}" type="parTrans" cxnId="{920216B7-589A-47D1-8D3D-E7701E606A87}">
      <dgm:prSet/>
      <dgm:spPr/>
      <dgm:t>
        <a:bodyPr/>
        <a:lstStyle/>
        <a:p>
          <a:endParaRPr lang="en-US" sz="1200" b="1"/>
        </a:p>
      </dgm:t>
    </dgm:pt>
    <dgm:pt modelId="{7BBBEB04-A0EB-44DC-8021-FFF8FE68FE9D}" type="sibTrans" cxnId="{920216B7-589A-47D1-8D3D-E7701E606A87}">
      <dgm:prSet/>
      <dgm:spPr/>
      <dgm:t>
        <a:bodyPr/>
        <a:lstStyle/>
        <a:p>
          <a:endParaRPr lang="en-US" sz="1200" b="1"/>
        </a:p>
      </dgm:t>
    </dgm:pt>
    <dgm:pt modelId="{B09D2094-24C6-4239-B8A2-4575F11CD042}">
      <dgm:prSet phldrT="[Text]" custT="1"/>
      <dgm:spPr/>
      <dgm:t>
        <a:bodyPr/>
        <a:lstStyle/>
        <a:p>
          <a:r>
            <a:rPr lang="en-US" sz="1400" b="1" dirty="0" smtClean="0"/>
            <a:t>25% of police officers were female</a:t>
          </a:r>
          <a:endParaRPr lang="en-US" sz="1400" b="1" dirty="0"/>
        </a:p>
      </dgm:t>
    </dgm:pt>
    <dgm:pt modelId="{CC113AD9-E0FC-4E94-ADCD-A3894E154865}" type="parTrans" cxnId="{D1E182D8-2C25-4337-8E57-86AB8904A7EF}">
      <dgm:prSet/>
      <dgm:spPr/>
      <dgm:t>
        <a:bodyPr/>
        <a:lstStyle/>
        <a:p>
          <a:endParaRPr lang="en-US" sz="1200" b="1"/>
        </a:p>
      </dgm:t>
    </dgm:pt>
    <dgm:pt modelId="{A577797D-CC22-47F5-A6C2-997F2D5C43A0}" type="sibTrans" cxnId="{D1E182D8-2C25-4337-8E57-86AB8904A7EF}">
      <dgm:prSet/>
      <dgm:spPr/>
      <dgm:t>
        <a:bodyPr/>
        <a:lstStyle/>
        <a:p>
          <a:endParaRPr lang="en-US" sz="1200" b="1"/>
        </a:p>
      </dgm:t>
    </dgm:pt>
    <dgm:pt modelId="{555E05C3-3E1B-46E4-924A-05E435099172}">
      <dgm:prSet phldrT="[Text]" custT="1"/>
      <dgm:spPr/>
      <dgm:t>
        <a:bodyPr/>
        <a:lstStyle/>
        <a:p>
          <a:r>
            <a:rPr lang="en-US" sz="1400" b="1" dirty="0" smtClean="0"/>
            <a:t>11% of police officers from a BAMEH background</a:t>
          </a:r>
          <a:endParaRPr lang="en-US" sz="1400" b="1" dirty="0"/>
        </a:p>
      </dgm:t>
    </dgm:pt>
    <dgm:pt modelId="{60C45E3F-F3B6-47D6-B734-578395E14104}" type="parTrans" cxnId="{57480074-A646-4EEA-A6E3-4AD404767074}">
      <dgm:prSet/>
      <dgm:spPr/>
      <dgm:t>
        <a:bodyPr/>
        <a:lstStyle/>
        <a:p>
          <a:endParaRPr lang="en-US" sz="1200" b="1"/>
        </a:p>
      </dgm:t>
    </dgm:pt>
    <dgm:pt modelId="{C6EE01EF-0096-4166-9183-C1649AED6F58}" type="sibTrans" cxnId="{57480074-A646-4EEA-A6E3-4AD404767074}">
      <dgm:prSet/>
      <dgm:spPr/>
      <dgm:t>
        <a:bodyPr/>
        <a:lstStyle/>
        <a:p>
          <a:endParaRPr lang="en-US" sz="1200" b="1"/>
        </a:p>
      </dgm:t>
    </dgm:pt>
    <dgm:pt modelId="{8BB2BC72-4B59-4DA7-8D66-E55A3A24CCB2}">
      <dgm:prSet custT="1"/>
      <dgm:spPr/>
      <dgm:t>
        <a:bodyPr/>
        <a:lstStyle/>
        <a:p>
          <a:r>
            <a:rPr lang="en-US" sz="1400" b="1" dirty="0" smtClean="0"/>
            <a:t>2.7% of police officers from a BAMEH female background</a:t>
          </a:r>
          <a:endParaRPr lang="en-US" sz="1400" b="1" dirty="0"/>
        </a:p>
      </dgm:t>
    </dgm:pt>
    <dgm:pt modelId="{14D91079-4405-43DD-89C0-96AE2BAE48FB}" type="parTrans" cxnId="{56222B9D-943B-478A-91EF-A22562546AF6}">
      <dgm:prSet/>
      <dgm:spPr/>
      <dgm:t>
        <a:bodyPr/>
        <a:lstStyle/>
        <a:p>
          <a:endParaRPr lang="en-US" sz="1200" b="1"/>
        </a:p>
      </dgm:t>
    </dgm:pt>
    <dgm:pt modelId="{4AD76BDD-341A-4481-BACE-19D1FC4E02F0}" type="sibTrans" cxnId="{56222B9D-943B-478A-91EF-A22562546AF6}">
      <dgm:prSet/>
      <dgm:spPr/>
      <dgm:t>
        <a:bodyPr/>
        <a:lstStyle/>
        <a:p>
          <a:endParaRPr lang="en-US" sz="1200" b="1"/>
        </a:p>
      </dgm:t>
    </dgm:pt>
    <dgm:pt modelId="{6109A302-FAF1-49DD-B4C0-3988FC52295B}">
      <dgm:prSet custT="1"/>
      <dgm:spPr/>
      <dgm:t>
        <a:bodyPr/>
        <a:lstStyle/>
        <a:p>
          <a:r>
            <a:rPr lang="en-US" sz="1400" b="1" dirty="0" smtClean="0"/>
            <a:t>2.7% of police officers from a Black background</a:t>
          </a:r>
          <a:endParaRPr lang="en-US" sz="1400" b="1" dirty="0"/>
        </a:p>
      </dgm:t>
    </dgm:pt>
    <dgm:pt modelId="{F96EC2EB-0A59-4268-820A-1117F5BD7123}" type="parTrans" cxnId="{EBDE11E6-4781-4AD9-93A9-E7E4AA00860C}">
      <dgm:prSet/>
      <dgm:spPr/>
      <dgm:t>
        <a:bodyPr/>
        <a:lstStyle/>
        <a:p>
          <a:endParaRPr lang="en-US"/>
        </a:p>
      </dgm:t>
    </dgm:pt>
    <dgm:pt modelId="{09359E43-5612-4648-BCD5-7126E5C367D7}" type="sibTrans" cxnId="{EBDE11E6-4781-4AD9-93A9-E7E4AA00860C}">
      <dgm:prSet/>
      <dgm:spPr/>
      <dgm:t>
        <a:bodyPr/>
        <a:lstStyle/>
        <a:p>
          <a:endParaRPr lang="en-US"/>
        </a:p>
      </dgm:t>
    </dgm:pt>
    <dgm:pt modelId="{D1A6FE05-0B1A-4E0C-8368-F8F775A4995F}">
      <dgm:prSet custT="1"/>
      <dgm:spPr/>
      <dgm:t>
        <a:bodyPr/>
        <a:lstStyle/>
        <a:p>
          <a:r>
            <a:rPr lang="en-US" sz="1400" b="1" dirty="0" smtClean="0"/>
            <a:t>17.2% of police officers are from a BAMEH background</a:t>
          </a:r>
          <a:endParaRPr lang="en-US" sz="1400" b="1" dirty="0"/>
        </a:p>
      </dgm:t>
    </dgm:pt>
    <dgm:pt modelId="{52573C00-0B64-478A-8B65-8F71392C5596}" type="parTrans" cxnId="{8E28E1A8-7C8F-4509-9306-A1D353CE6264}">
      <dgm:prSet/>
      <dgm:spPr/>
      <dgm:t>
        <a:bodyPr/>
        <a:lstStyle/>
        <a:p>
          <a:endParaRPr lang="en-US"/>
        </a:p>
      </dgm:t>
    </dgm:pt>
    <dgm:pt modelId="{82F97414-76CD-4C0B-889C-F4F633064E16}" type="sibTrans" cxnId="{8E28E1A8-7C8F-4509-9306-A1D353CE6264}">
      <dgm:prSet/>
      <dgm:spPr/>
      <dgm:t>
        <a:bodyPr/>
        <a:lstStyle/>
        <a:p>
          <a:endParaRPr lang="en-US"/>
        </a:p>
      </dgm:t>
    </dgm:pt>
    <dgm:pt modelId="{370EF232-CA04-4C79-BFED-291C025EDF10}">
      <dgm:prSet custT="1"/>
      <dgm:spPr/>
      <dgm:t>
        <a:bodyPr/>
        <a:lstStyle/>
        <a:p>
          <a:r>
            <a:rPr lang="en-US" sz="1400" b="1" dirty="0" smtClean="0"/>
            <a:t>4.8% of police officers from a BAMEH female background</a:t>
          </a:r>
          <a:endParaRPr lang="en-US" sz="1400" b="1" dirty="0"/>
        </a:p>
      </dgm:t>
    </dgm:pt>
    <dgm:pt modelId="{F0A39F8D-8F0A-4A99-A8B3-80921D116286}" type="parTrans" cxnId="{65818721-A87F-4230-959B-3043DDC3F0B2}">
      <dgm:prSet/>
      <dgm:spPr/>
      <dgm:t>
        <a:bodyPr/>
        <a:lstStyle/>
        <a:p>
          <a:endParaRPr lang="en-US"/>
        </a:p>
      </dgm:t>
    </dgm:pt>
    <dgm:pt modelId="{7DF46680-9271-4935-A96B-513D6FD4EC8A}" type="sibTrans" cxnId="{65818721-A87F-4230-959B-3043DDC3F0B2}">
      <dgm:prSet/>
      <dgm:spPr/>
      <dgm:t>
        <a:bodyPr/>
        <a:lstStyle/>
        <a:p>
          <a:endParaRPr lang="en-US"/>
        </a:p>
      </dgm:t>
    </dgm:pt>
    <dgm:pt modelId="{8B15B647-CE0C-45C1-BD30-2114D77B9823}">
      <dgm:prSet custT="1"/>
      <dgm:spPr/>
      <dgm:t>
        <a:bodyPr/>
        <a:lstStyle/>
        <a:p>
          <a:r>
            <a:rPr lang="en-US" sz="1400" b="1" dirty="0" smtClean="0"/>
            <a:t>3.7% of police officers from a Black background</a:t>
          </a:r>
          <a:endParaRPr lang="en-US" sz="1400" b="1" dirty="0"/>
        </a:p>
      </dgm:t>
    </dgm:pt>
    <dgm:pt modelId="{51D99535-EDC8-49AA-A1B5-83C0B5A1FFF6}" type="parTrans" cxnId="{59E46A0B-C37E-4FA6-997D-6107B14BF82C}">
      <dgm:prSet/>
      <dgm:spPr/>
      <dgm:t>
        <a:bodyPr/>
        <a:lstStyle/>
        <a:p>
          <a:endParaRPr lang="en-US"/>
        </a:p>
      </dgm:t>
    </dgm:pt>
    <dgm:pt modelId="{7181A035-7EB6-4B0E-BD39-DF1B26EE7447}" type="sibTrans" cxnId="{59E46A0B-C37E-4FA6-997D-6107B14BF82C}">
      <dgm:prSet/>
      <dgm:spPr/>
      <dgm:t>
        <a:bodyPr/>
        <a:lstStyle/>
        <a:p>
          <a:endParaRPr lang="en-US"/>
        </a:p>
      </dgm:t>
    </dgm:pt>
    <dgm:pt modelId="{81809F10-626A-466B-AB69-654F0D57A796}" type="pres">
      <dgm:prSet presAssocID="{7478A95F-7224-4966-B836-68D6FDD3E834}" presName="compositeShape" presStyleCnt="0">
        <dgm:presLayoutVars>
          <dgm:chMax val="2"/>
          <dgm:dir/>
          <dgm:resizeHandles val="exact"/>
        </dgm:presLayoutVars>
      </dgm:prSet>
      <dgm:spPr/>
    </dgm:pt>
    <dgm:pt modelId="{BC1DF32A-800C-4D83-A80C-F3CDE45C0359}" type="pres">
      <dgm:prSet presAssocID="{7478A95F-7224-4966-B836-68D6FDD3E834}" presName="divider" presStyleLbl="fgShp" presStyleIdx="0" presStyleCnt="1" custAng="490028" custLinFactNeighborY="-940"/>
      <dgm:spPr/>
    </dgm:pt>
    <dgm:pt modelId="{A21361E9-17F4-4612-88AB-BFBBA725F8FB}" type="pres">
      <dgm:prSet presAssocID="{3AC74D80-0513-4CFD-BD10-B29770442539}" presName="downArrow" presStyleLbl="node1" presStyleIdx="0" presStyleCnt="2" custLinFactX="31629" custLinFactY="30278" custLinFactNeighborX="100000" custLinFactNeighborY="100000"/>
      <dgm:spPr/>
    </dgm:pt>
    <dgm:pt modelId="{726991B3-13D9-40F0-911B-1A9DD8C0214A}" type="pres">
      <dgm:prSet presAssocID="{3AC74D80-0513-4CFD-BD10-B29770442539}" presName="downArrowText" presStyleLbl="revTx" presStyleIdx="0" presStyleCnt="2">
        <dgm:presLayoutVars>
          <dgm:bulletEnabled val="1"/>
        </dgm:presLayoutVars>
      </dgm:prSet>
      <dgm:spPr/>
      <dgm:t>
        <a:bodyPr/>
        <a:lstStyle/>
        <a:p>
          <a:endParaRPr lang="en-US"/>
        </a:p>
      </dgm:t>
    </dgm:pt>
    <dgm:pt modelId="{BA65EC62-DBD1-43ED-B246-027DB59D93A7}" type="pres">
      <dgm:prSet presAssocID="{6620562F-2972-4D1C-88D3-3D8BD8D60E00}" presName="upArrow" presStyleLbl="node1" presStyleIdx="1" presStyleCnt="2" custLinFactX="-46359" custLinFactY="-33050" custLinFactNeighborX="-100000" custLinFactNeighborY="-100000"/>
      <dgm:spPr/>
    </dgm:pt>
    <dgm:pt modelId="{E80D67AA-6202-4D93-9CE7-FD939232C23A}" type="pres">
      <dgm:prSet presAssocID="{6620562F-2972-4D1C-88D3-3D8BD8D60E00}" presName="upArrowText" presStyleLbl="revTx" presStyleIdx="1" presStyleCnt="2">
        <dgm:presLayoutVars>
          <dgm:bulletEnabled val="1"/>
        </dgm:presLayoutVars>
      </dgm:prSet>
      <dgm:spPr/>
      <dgm:t>
        <a:bodyPr/>
        <a:lstStyle/>
        <a:p>
          <a:endParaRPr lang="en-US"/>
        </a:p>
      </dgm:t>
    </dgm:pt>
  </dgm:ptLst>
  <dgm:cxnLst>
    <dgm:cxn modelId="{58B56A95-4B76-4C7D-A192-8F906CD780C5}" type="presOf" srcId="{D1A6FE05-0B1A-4E0C-8368-F8F775A4995F}" destId="{726991B3-13D9-40F0-911B-1A9DD8C0214A}" srcOrd="0" destOrd="2" presId="urn:microsoft.com/office/officeart/2005/8/layout/arrow3"/>
    <dgm:cxn modelId="{D1E182D8-2C25-4337-8E57-86AB8904A7EF}" srcId="{6620562F-2972-4D1C-88D3-3D8BD8D60E00}" destId="{B09D2094-24C6-4239-B8A2-4575F11CD042}" srcOrd="0" destOrd="0" parTransId="{CC113AD9-E0FC-4E94-ADCD-A3894E154865}" sibTransId="{A577797D-CC22-47F5-A6C2-997F2D5C43A0}"/>
    <dgm:cxn modelId="{F668BAF8-5ABA-4D9B-B2CC-8D156FEDF76C}" type="presOf" srcId="{370EF232-CA04-4C79-BFED-291C025EDF10}" destId="{726991B3-13D9-40F0-911B-1A9DD8C0214A}" srcOrd="0" destOrd="3" presId="urn:microsoft.com/office/officeart/2005/8/layout/arrow3"/>
    <dgm:cxn modelId="{D37DFF9C-A54C-4591-88F3-F8A098C05A11}" srcId="{7478A95F-7224-4966-B836-68D6FDD3E834}" destId="{3AC74D80-0513-4CFD-BD10-B29770442539}" srcOrd="0" destOrd="0" parTransId="{697FCCB4-88F7-4675-9899-8265F81883A7}" sibTransId="{BD79B090-A5B7-4C6E-9670-DF7A55224D7B}"/>
    <dgm:cxn modelId="{57480074-A646-4EEA-A6E3-4AD404767074}" srcId="{6620562F-2972-4D1C-88D3-3D8BD8D60E00}" destId="{555E05C3-3E1B-46E4-924A-05E435099172}" srcOrd="1" destOrd="0" parTransId="{60C45E3F-F3B6-47D6-B734-578395E14104}" sibTransId="{C6EE01EF-0096-4166-9183-C1649AED6F58}"/>
    <dgm:cxn modelId="{920216B7-589A-47D1-8D3D-E7701E606A87}" srcId="{7478A95F-7224-4966-B836-68D6FDD3E834}" destId="{6620562F-2972-4D1C-88D3-3D8BD8D60E00}" srcOrd="1" destOrd="0" parTransId="{9679E29E-E388-4CB9-A169-2F6994439D94}" sibTransId="{7BBBEB04-A0EB-44DC-8021-FFF8FE68FE9D}"/>
    <dgm:cxn modelId="{EBDE11E6-4781-4AD9-93A9-E7E4AA00860C}" srcId="{6620562F-2972-4D1C-88D3-3D8BD8D60E00}" destId="{6109A302-FAF1-49DD-B4C0-3988FC52295B}" srcOrd="3" destOrd="0" parTransId="{F96EC2EB-0A59-4268-820A-1117F5BD7123}" sibTransId="{09359E43-5612-4648-BCD5-7126E5C367D7}"/>
    <dgm:cxn modelId="{A4309037-7E19-4D1B-811A-9CACC74168AB}" type="presOf" srcId="{6109A302-FAF1-49DD-B4C0-3988FC52295B}" destId="{E80D67AA-6202-4D93-9CE7-FD939232C23A}" srcOrd="0" destOrd="4" presId="urn:microsoft.com/office/officeart/2005/8/layout/arrow3"/>
    <dgm:cxn modelId="{828EFBB7-E4BC-4054-9C7B-5AA0BA8B6BB9}" type="presOf" srcId="{555E05C3-3E1B-46E4-924A-05E435099172}" destId="{E80D67AA-6202-4D93-9CE7-FD939232C23A}" srcOrd="0" destOrd="2" presId="urn:microsoft.com/office/officeart/2005/8/layout/arrow3"/>
    <dgm:cxn modelId="{E69C4B91-EA2F-4F5E-A7F5-E0FBC884FA1C}" type="presOf" srcId="{7478A95F-7224-4966-B836-68D6FDD3E834}" destId="{81809F10-626A-466B-AB69-654F0D57A796}" srcOrd="0" destOrd="0" presId="urn:microsoft.com/office/officeart/2005/8/layout/arrow3"/>
    <dgm:cxn modelId="{496B5203-5FB1-47DD-AACA-A3CF69F5778F}" type="presOf" srcId="{6620562F-2972-4D1C-88D3-3D8BD8D60E00}" destId="{E80D67AA-6202-4D93-9CE7-FD939232C23A}" srcOrd="0" destOrd="0" presId="urn:microsoft.com/office/officeart/2005/8/layout/arrow3"/>
    <dgm:cxn modelId="{65818721-A87F-4230-959B-3043DDC3F0B2}" srcId="{3AC74D80-0513-4CFD-BD10-B29770442539}" destId="{370EF232-CA04-4C79-BFED-291C025EDF10}" srcOrd="2" destOrd="0" parTransId="{F0A39F8D-8F0A-4A99-A8B3-80921D116286}" sibTransId="{7DF46680-9271-4935-A96B-513D6FD4EC8A}"/>
    <dgm:cxn modelId="{5C310C4F-A7D7-42C3-AA40-F680EBA16FEF}" type="presOf" srcId="{8BB2BC72-4B59-4DA7-8D66-E55A3A24CCB2}" destId="{E80D67AA-6202-4D93-9CE7-FD939232C23A}" srcOrd="0" destOrd="3" presId="urn:microsoft.com/office/officeart/2005/8/layout/arrow3"/>
    <dgm:cxn modelId="{8E28E1A8-7C8F-4509-9306-A1D353CE6264}" srcId="{3AC74D80-0513-4CFD-BD10-B29770442539}" destId="{D1A6FE05-0B1A-4E0C-8368-F8F775A4995F}" srcOrd="1" destOrd="0" parTransId="{52573C00-0B64-478A-8B65-8F71392C5596}" sibTransId="{82F97414-76CD-4C0B-889C-F4F633064E16}"/>
    <dgm:cxn modelId="{2C6B65F4-858D-480C-8B6B-E552E96579CD}" type="presOf" srcId="{8B15B647-CE0C-45C1-BD30-2114D77B9823}" destId="{726991B3-13D9-40F0-911B-1A9DD8C0214A}" srcOrd="0" destOrd="4" presId="urn:microsoft.com/office/officeart/2005/8/layout/arrow3"/>
    <dgm:cxn modelId="{6F04C912-66F6-45B6-A44B-DA5CD6C4AFE8}" type="presOf" srcId="{3AC74D80-0513-4CFD-BD10-B29770442539}" destId="{726991B3-13D9-40F0-911B-1A9DD8C0214A}" srcOrd="0" destOrd="0" presId="urn:microsoft.com/office/officeart/2005/8/layout/arrow3"/>
    <dgm:cxn modelId="{56222B9D-943B-478A-91EF-A22562546AF6}" srcId="{6620562F-2972-4D1C-88D3-3D8BD8D60E00}" destId="{8BB2BC72-4B59-4DA7-8D66-E55A3A24CCB2}" srcOrd="2" destOrd="0" parTransId="{14D91079-4405-43DD-89C0-96AE2BAE48FB}" sibTransId="{4AD76BDD-341A-4481-BACE-19D1FC4E02F0}"/>
    <dgm:cxn modelId="{9DB8AAA5-3B3F-4BC7-97E2-6F206AC7C08A}" type="presOf" srcId="{B09D2094-24C6-4239-B8A2-4575F11CD042}" destId="{E80D67AA-6202-4D93-9CE7-FD939232C23A}" srcOrd="0" destOrd="1" presId="urn:microsoft.com/office/officeart/2005/8/layout/arrow3"/>
    <dgm:cxn modelId="{9B8D87D1-08CA-40B4-AC6B-FF6A8C1EC99D}" type="presOf" srcId="{7EE5777B-0620-4B54-9825-A8C6214DF0AA}" destId="{726991B3-13D9-40F0-911B-1A9DD8C0214A}" srcOrd="0" destOrd="1" presId="urn:microsoft.com/office/officeart/2005/8/layout/arrow3"/>
    <dgm:cxn modelId="{DF8AE332-BC4D-4D09-9AB9-B75D5A006C00}" srcId="{3AC74D80-0513-4CFD-BD10-B29770442539}" destId="{7EE5777B-0620-4B54-9825-A8C6214DF0AA}" srcOrd="0" destOrd="0" parTransId="{04CA42D8-A240-4275-971A-FE4F2AC4F0C7}" sibTransId="{5E9A75AE-4BEA-4CA3-BADD-BA56E123C159}"/>
    <dgm:cxn modelId="{59E46A0B-C37E-4FA6-997D-6107B14BF82C}" srcId="{3AC74D80-0513-4CFD-BD10-B29770442539}" destId="{8B15B647-CE0C-45C1-BD30-2114D77B9823}" srcOrd="3" destOrd="0" parTransId="{51D99535-EDC8-49AA-A1B5-83C0B5A1FFF6}" sibTransId="{7181A035-7EB6-4B0E-BD39-DF1B26EE7447}"/>
    <dgm:cxn modelId="{DB726C5E-6F9F-4D19-BD7E-7BA4E28CEE41}" type="presParOf" srcId="{81809F10-626A-466B-AB69-654F0D57A796}" destId="{BC1DF32A-800C-4D83-A80C-F3CDE45C0359}" srcOrd="0" destOrd="0" presId="urn:microsoft.com/office/officeart/2005/8/layout/arrow3"/>
    <dgm:cxn modelId="{38AEFC5C-A75B-4C69-BE2F-D34517BFE586}" type="presParOf" srcId="{81809F10-626A-466B-AB69-654F0D57A796}" destId="{A21361E9-17F4-4612-88AB-BFBBA725F8FB}" srcOrd="1" destOrd="0" presId="urn:microsoft.com/office/officeart/2005/8/layout/arrow3"/>
    <dgm:cxn modelId="{7459A4E8-5BF1-4C53-A6E8-6D16BA699FBF}" type="presParOf" srcId="{81809F10-626A-466B-AB69-654F0D57A796}" destId="{726991B3-13D9-40F0-911B-1A9DD8C0214A}" srcOrd="2" destOrd="0" presId="urn:microsoft.com/office/officeart/2005/8/layout/arrow3"/>
    <dgm:cxn modelId="{1DB316DC-4981-4591-B464-D8B7AEC1B88D}" type="presParOf" srcId="{81809F10-626A-466B-AB69-654F0D57A796}" destId="{BA65EC62-DBD1-43ED-B246-027DB59D93A7}" srcOrd="3" destOrd="0" presId="urn:microsoft.com/office/officeart/2005/8/layout/arrow3"/>
    <dgm:cxn modelId="{287B2946-7E38-49C3-A760-556446529C68}" type="presParOf" srcId="{81809F10-626A-466B-AB69-654F0D57A796}" destId="{E80D67AA-6202-4D93-9CE7-FD939232C23A}"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0868F7-BE56-4312-8A73-9DE1B59C2E6A}"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C0215F0C-DD58-4FEA-8D66-F81AF5C994B1}">
      <dgm:prSet phldrT="[Text]"/>
      <dgm:spPr/>
      <dgm:t>
        <a:bodyPr/>
        <a:lstStyle/>
        <a:p>
          <a:r>
            <a:rPr lang="en-US" dirty="0" smtClean="0"/>
            <a:t>Build Trust and Confidence</a:t>
          </a:r>
          <a:endParaRPr lang="en-US" dirty="0"/>
        </a:p>
      </dgm:t>
    </dgm:pt>
    <dgm:pt modelId="{4927DAE4-DA46-4C4F-B5D8-49CCA13425D0}" type="parTrans" cxnId="{4D494628-77BD-48F0-9301-E84908602835}">
      <dgm:prSet/>
      <dgm:spPr/>
      <dgm:t>
        <a:bodyPr/>
        <a:lstStyle/>
        <a:p>
          <a:endParaRPr lang="en-US"/>
        </a:p>
      </dgm:t>
    </dgm:pt>
    <dgm:pt modelId="{4657F0C0-974D-4564-B340-AA5E30E6C8F1}" type="sibTrans" cxnId="{4D494628-77BD-48F0-9301-E84908602835}">
      <dgm:prSet/>
      <dgm:spPr/>
      <dgm:t>
        <a:bodyPr/>
        <a:lstStyle/>
        <a:p>
          <a:endParaRPr lang="en-US"/>
        </a:p>
      </dgm:t>
    </dgm:pt>
    <dgm:pt modelId="{1C2E2D46-ECE2-462F-87FC-FCF34B91FF96}">
      <dgm:prSet phldrT="[Text]"/>
      <dgm:spPr/>
      <dgm:t>
        <a:bodyPr/>
        <a:lstStyle/>
        <a:p>
          <a:r>
            <a:rPr lang="en-US" dirty="0" smtClean="0"/>
            <a:t>Genuine and authentic collaboration with different communities in London</a:t>
          </a:r>
          <a:endParaRPr lang="en-US" dirty="0"/>
        </a:p>
      </dgm:t>
    </dgm:pt>
    <dgm:pt modelId="{EF67689F-226B-4D58-BD8D-8AE72FCA1120}" type="parTrans" cxnId="{84BDBD7B-D6FD-43DC-8D15-6391134CF550}">
      <dgm:prSet/>
      <dgm:spPr/>
      <dgm:t>
        <a:bodyPr/>
        <a:lstStyle/>
        <a:p>
          <a:endParaRPr lang="en-US"/>
        </a:p>
      </dgm:t>
    </dgm:pt>
    <dgm:pt modelId="{B19FE994-0671-4B6A-A7B9-C38D0EFBE239}" type="sibTrans" cxnId="{84BDBD7B-D6FD-43DC-8D15-6391134CF550}">
      <dgm:prSet/>
      <dgm:spPr/>
      <dgm:t>
        <a:bodyPr/>
        <a:lstStyle/>
        <a:p>
          <a:endParaRPr lang="en-US"/>
        </a:p>
      </dgm:t>
    </dgm:pt>
    <dgm:pt modelId="{57E41E08-3DFF-45F4-AF0C-D61C293E6EA6}">
      <dgm:prSet phldrT="[Text]"/>
      <dgm:spPr/>
      <dgm:t>
        <a:bodyPr/>
        <a:lstStyle/>
        <a:p>
          <a:r>
            <a:rPr lang="en-US" dirty="0" smtClean="0"/>
            <a:t>Inform</a:t>
          </a:r>
          <a:endParaRPr lang="en-US" dirty="0"/>
        </a:p>
      </dgm:t>
    </dgm:pt>
    <dgm:pt modelId="{02992A97-5AD4-476E-94A3-D5BE6AA002DE}" type="parTrans" cxnId="{869F5DAB-A4A1-4D47-A556-8ACF71895582}">
      <dgm:prSet/>
      <dgm:spPr/>
      <dgm:t>
        <a:bodyPr/>
        <a:lstStyle/>
        <a:p>
          <a:endParaRPr lang="en-US"/>
        </a:p>
      </dgm:t>
    </dgm:pt>
    <dgm:pt modelId="{E36D987B-1B44-42EE-A7A0-ABC490C8B928}" type="sibTrans" cxnId="{869F5DAB-A4A1-4D47-A556-8ACF71895582}">
      <dgm:prSet/>
      <dgm:spPr/>
      <dgm:t>
        <a:bodyPr/>
        <a:lstStyle/>
        <a:p>
          <a:endParaRPr lang="en-US"/>
        </a:p>
      </dgm:t>
    </dgm:pt>
    <dgm:pt modelId="{51A2D29B-4654-49B8-AA69-9C9F49B07D09}">
      <dgm:prSet phldrT="[Text]"/>
      <dgm:spPr/>
      <dgm:t>
        <a:bodyPr/>
        <a:lstStyle/>
        <a:p>
          <a:r>
            <a:rPr lang="en-US" dirty="0" smtClean="0"/>
            <a:t>Police Officer, PCSO and staff roles (e.g. forensics)</a:t>
          </a:r>
          <a:endParaRPr lang="en-US" dirty="0"/>
        </a:p>
      </dgm:t>
    </dgm:pt>
    <dgm:pt modelId="{BC56004B-CDBA-40AE-A946-1B4C36767257}" type="parTrans" cxnId="{93DA4457-3FDB-4962-833F-67910E356115}">
      <dgm:prSet/>
      <dgm:spPr/>
      <dgm:t>
        <a:bodyPr/>
        <a:lstStyle/>
        <a:p>
          <a:endParaRPr lang="en-US"/>
        </a:p>
      </dgm:t>
    </dgm:pt>
    <dgm:pt modelId="{514D3054-E69D-4BE7-916A-F8506C811361}" type="sibTrans" cxnId="{93DA4457-3FDB-4962-833F-67910E356115}">
      <dgm:prSet/>
      <dgm:spPr/>
      <dgm:t>
        <a:bodyPr/>
        <a:lstStyle/>
        <a:p>
          <a:endParaRPr lang="en-US"/>
        </a:p>
      </dgm:t>
    </dgm:pt>
    <dgm:pt modelId="{8ECBCB09-0CAD-4419-BF30-CE02D65668A9}">
      <dgm:prSet phldrT="[Text]"/>
      <dgm:spPr/>
      <dgm:t>
        <a:bodyPr/>
        <a:lstStyle/>
        <a:p>
          <a:r>
            <a:rPr lang="en-US" dirty="0" smtClean="0"/>
            <a:t>Inspire</a:t>
          </a:r>
          <a:endParaRPr lang="en-US" dirty="0"/>
        </a:p>
      </dgm:t>
    </dgm:pt>
    <dgm:pt modelId="{7E3DCEA2-5E78-44C7-81C8-B0CF497B21E9}" type="parTrans" cxnId="{3D87782E-1F74-4F5D-871B-A796D2C71D49}">
      <dgm:prSet/>
      <dgm:spPr/>
      <dgm:t>
        <a:bodyPr/>
        <a:lstStyle/>
        <a:p>
          <a:endParaRPr lang="en-US"/>
        </a:p>
      </dgm:t>
    </dgm:pt>
    <dgm:pt modelId="{849CA45E-6E8D-4ADA-87B6-C595F60B9ED9}" type="sibTrans" cxnId="{3D87782E-1F74-4F5D-871B-A796D2C71D49}">
      <dgm:prSet/>
      <dgm:spPr/>
      <dgm:t>
        <a:bodyPr/>
        <a:lstStyle/>
        <a:p>
          <a:endParaRPr lang="en-US"/>
        </a:p>
      </dgm:t>
    </dgm:pt>
    <dgm:pt modelId="{8C35E70F-143F-48B8-AB62-786779D751A5}">
      <dgm:prSet phldrT="[Text]" custT="1"/>
      <dgm:spPr/>
      <dgm:t>
        <a:bodyPr/>
        <a:lstStyle/>
        <a:p>
          <a:r>
            <a:rPr lang="en-US" sz="1200" dirty="0" smtClean="0"/>
            <a:t>South Cluster example</a:t>
          </a:r>
          <a:endParaRPr lang="en-US" sz="1200" dirty="0"/>
        </a:p>
      </dgm:t>
    </dgm:pt>
    <dgm:pt modelId="{1840A592-6856-4536-BBDE-9DAA99C0635F}" type="parTrans" cxnId="{BD4252BB-0CAA-45FE-A411-B6136D26216C}">
      <dgm:prSet/>
      <dgm:spPr/>
      <dgm:t>
        <a:bodyPr/>
        <a:lstStyle/>
        <a:p>
          <a:endParaRPr lang="en-US"/>
        </a:p>
      </dgm:t>
    </dgm:pt>
    <dgm:pt modelId="{3FE1D7E5-3E4F-4F24-BAD4-C4BAF05D8560}" type="sibTrans" cxnId="{BD4252BB-0CAA-45FE-A411-B6136D26216C}">
      <dgm:prSet/>
      <dgm:spPr/>
      <dgm:t>
        <a:bodyPr/>
        <a:lstStyle/>
        <a:p>
          <a:endParaRPr lang="en-US"/>
        </a:p>
      </dgm:t>
    </dgm:pt>
    <dgm:pt modelId="{17DFA608-DC45-499A-B246-A79EA0E4AB28}">
      <dgm:prSet phldrT="[Text]"/>
      <dgm:spPr/>
      <dgm:t>
        <a:bodyPr/>
        <a:lstStyle/>
        <a:p>
          <a:r>
            <a:rPr lang="en-US" dirty="0" smtClean="0"/>
            <a:t>New Met for London</a:t>
          </a:r>
          <a:endParaRPr lang="en-US" dirty="0"/>
        </a:p>
      </dgm:t>
    </dgm:pt>
    <dgm:pt modelId="{FEB4DB3B-5960-4D7F-B94C-17F7C568C503}" type="parTrans" cxnId="{7EC23E2E-13F1-4C3B-96F9-92110C83786F}">
      <dgm:prSet/>
      <dgm:spPr/>
      <dgm:t>
        <a:bodyPr/>
        <a:lstStyle/>
        <a:p>
          <a:endParaRPr lang="en-US"/>
        </a:p>
      </dgm:t>
    </dgm:pt>
    <dgm:pt modelId="{2B5BD528-380E-4895-BD94-835C96F3436C}" type="sibTrans" cxnId="{7EC23E2E-13F1-4C3B-96F9-92110C83786F}">
      <dgm:prSet/>
      <dgm:spPr/>
      <dgm:t>
        <a:bodyPr/>
        <a:lstStyle/>
        <a:p>
          <a:endParaRPr lang="en-US"/>
        </a:p>
      </dgm:t>
    </dgm:pt>
    <dgm:pt modelId="{174D6CBE-0BC3-4A4B-8F5B-2825FA8E5A9E}">
      <dgm:prSet phldrT="[Text]"/>
      <dgm:spPr/>
      <dgm:t>
        <a:bodyPr/>
        <a:lstStyle/>
        <a:p>
          <a:r>
            <a:rPr lang="en-US" dirty="0" smtClean="0"/>
            <a:t>Building links with Community leaders at NMFL events</a:t>
          </a:r>
          <a:endParaRPr lang="en-US" dirty="0"/>
        </a:p>
      </dgm:t>
    </dgm:pt>
    <dgm:pt modelId="{23DA5DF0-E4F9-4663-8CA9-5119B6610278}" type="parTrans" cxnId="{2BF84FD1-63CB-4A54-A0E0-49A31902876D}">
      <dgm:prSet/>
      <dgm:spPr/>
      <dgm:t>
        <a:bodyPr/>
        <a:lstStyle/>
        <a:p>
          <a:endParaRPr lang="en-US"/>
        </a:p>
      </dgm:t>
    </dgm:pt>
    <dgm:pt modelId="{D1449645-BE8E-4545-B587-EAA739C5D053}" type="sibTrans" cxnId="{2BF84FD1-63CB-4A54-A0E0-49A31902876D}">
      <dgm:prSet/>
      <dgm:spPr/>
      <dgm:t>
        <a:bodyPr/>
        <a:lstStyle/>
        <a:p>
          <a:endParaRPr lang="en-US"/>
        </a:p>
      </dgm:t>
    </dgm:pt>
    <dgm:pt modelId="{4335F176-13C5-4DA2-A5F2-42EDDE644B9B}">
      <dgm:prSet phldrT="[Text]"/>
      <dgm:spPr/>
      <dgm:t>
        <a:bodyPr/>
        <a:lstStyle/>
        <a:p>
          <a:r>
            <a:rPr lang="en-US" dirty="0" smtClean="0"/>
            <a:t>Robust Comms. Strategy</a:t>
          </a:r>
          <a:endParaRPr lang="en-US" dirty="0"/>
        </a:p>
      </dgm:t>
    </dgm:pt>
    <dgm:pt modelId="{9C62DDCA-7043-446C-9BA0-1FF4D4E9E492}" type="parTrans" cxnId="{DD4ED51C-B754-45A8-9CDF-32CEACB44207}">
      <dgm:prSet/>
      <dgm:spPr/>
      <dgm:t>
        <a:bodyPr/>
        <a:lstStyle/>
        <a:p>
          <a:endParaRPr lang="en-US"/>
        </a:p>
      </dgm:t>
    </dgm:pt>
    <dgm:pt modelId="{7A48FCA6-9400-4D9A-A2E1-FDFBDC042A0B}" type="sibTrans" cxnId="{DD4ED51C-B754-45A8-9CDF-32CEACB44207}">
      <dgm:prSet/>
      <dgm:spPr/>
      <dgm:t>
        <a:bodyPr/>
        <a:lstStyle/>
        <a:p>
          <a:endParaRPr lang="en-US"/>
        </a:p>
      </dgm:t>
    </dgm:pt>
    <dgm:pt modelId="{02CC5FC2-3C19-43C3-B46F-F72A22C6FC69}">
      <dgm:prSet custT="1"/>
      <dgm:spPr/>
      <dgm:t>
        <a:bodyPr/>
        <a:lstStyle/>
        <a:p>
          <a:r>
            <a:rPr lang="en-GB" sz="1200" b="0" dirty="0" smtClean="0"/>
            <a:t>Behind the Badge. BCU Commander Trevor Lawry who provided funding last year and will be arranging another one in last quarter of the year.</a:t>
          </a:r>
          <a:endParaRPr lang="en-GB" sz="1200" b="0" dirty="0" smtClean="0"/>
        </a:p>
      </dgm:t>
    </dgm:pt>
    <dgm:pt modelId="{D79F667C-E7A9-4923-88D1-D658B5024241}" type="parTrans" cxnId="{DB4C81E4-B66D-408B-89F6-11A67CDB7038}">
      <dgm:prSet/>
      <dgm:spPr/>
      <dgm:t>
        <a:bodyPr/>
        <a:lstStyle/>
        <a:p>
          <a:endParaRPr lang="en-US"/>
        </a:p>
      </dgm:t>
    </dgm:pt>
    <dgm:pt modelId="{897D6CEE-87C0-4490-8FCA-A5BC1277B942}" type="sibTrans" cxnId="{DB4C81E4-B66D-408B-89F6-11A67CDB7038}">
      <dgm:prSet/>
      <dgm:spPr/>
      <dgm:t>
        <a:bodyPr/>
        <a:lstStyle/>
        <a:p>
          <a:endParaRPr lang="en-US"/>
        </a:p>
      </dgm:t>
    </dgm:pt>
    <dgm:pt modelId="{998734CA-AD99-4550-94E6-063D26041BCB}">
      <dgm:prSet/>
      <dgm:spPr/>
      <dgm:t>
        <a:bodyPr/>
        <a:lstStyle/>
        <a:p>
          <a:r>
            <a:rPr lang="en-US" dirty="0" smtClean="0"/>
            <a:t>Support</a:t>
          </a:r>
          <a:endParaRPr lang="en-US" dirty="0"/>
        </a:p>
      </dgm:t>
    </dgm:pt>
    <dgm:pt modelId="{08B3E038-7AF2-46B8-8FCC-98FF122792D3}" type="parTrans" cxnId="{1ABC34D4-817F-4173-A578-5FF37BB11074}">
      <dgm:prSet/>
      <dgm:spPr/>
      <dgm:t>
        <a:bodyPr/>
        <a:lstStyle/>
        <a:p>
          <a:endParaRPr lang="en-US"/>
        </a:p>
      </dgm:t>
    </dgm:pt>
    <dgm:pt modelId="{4D7975CF-489D-4014-9AF5-C1A1ECEFD2C7}" type="sibTrans" cxnId="{1ABC34D4-817F-4173-A578-5FF37BB11074}">
      <dgm:prSet/>
      <dgm:spPr/>
      <dgm:t>
        <a:bodyPr/>
        <a:lstStyle/>
        <a:p>
          <a:endParaRPr lang="en-US"/>
        </a:p>
      </dgm:t>
    </dgm:pt>
    <dgm:pt modelId="{A3504C9F-6DD2-4FF5-8675-76CC2C667423}">
      <dgm:prSet/>
      <dgm:spPr/>
      <dgm:t>
        <a:bodyPr/>
        <a:lstStyle/>
        <a:p>
          <a:r>
            <a:rPr lang="en-US" dirty="0" smtClean="0"/>
            <a:t>Application workshops</a:t>
          </a:r>
          <a:endParaRPr lang="en-US" dirty="0"/>
        </a:p>
      </dgm:t>
    </dgm:pt>
    <dgm:pt modelId="{8E0D3ED3-0256-4434-BEF7-569070E4EACA}" type="parTrans" cxnId="{3FCB83B8-2F62-47BB-999A-B93DBA251E46}">
      <dgm:prSet/>
      <dgm:spPr/>
      <dgm:t>
        <a:bodyPr/>
        <a:lstStyle/>
        <a:p>
          <a:endParaRPr lang="en-US"/>
        </a:p>
      </dgm:t>
    </dgm:pt>
    <dgm:pt modelId="{797B7904-F6F0-4302-9706-B0BE8EF9F706}" type="sibTrans" cxnId="{3FCB83B8-2F62-47BB-999A-B93DBA251E46}">
      <dgm:prSet/>
      <dgm:spPr/>
      <dgm:t>
        <a:bodyPr/>
        <a:lstStyle/>
        <a:p>
          <a:endParaRPr lang="en-US"/>
        </a:p>
      </dgm:t>
    </dgm:pt>
    <dgm:pt modelId="{C19EC2A4-32BA-471A-B376-A6F07A7BCFAE}">
      <dgm:prSet/>
      <dgm:spPr/>
      <dgm:t>
        <a:bodyPr/>
        <a:lstStyle/>
        <a:p>
          <a:r>
            <a:rPr lang="en-US" dirty="0" smtClean="0"/>
            <a:t>Insight sessions</a:t>
          </a:r>
          <a:endParaRPr lang="en-US" dirty="0"/>
        </a:p>
      </dgm:t>
    </dgm:pt>
    <dgm:pt modelId="{C07B838E-B0FB-4FB3-96E1-BAC683B319D7}" type="parTrans" cxnId="{29C4A31B-4ECA-4149-A8AD-9F92BE8279EC}">
      <dgm:prSet/>
      <dgm:spPr/>
      <dgm:t>
        <a:bodyPr/>
        <a:lstStyle/>
        <a:p>
          <a:endParaRPr lang="en-US"/>
        </a:p>
      </dgm:t>
    </dgm:pt>
    <dgm:pt modelId="{C394880E-97EC-411D-9A4B-E175B6D5ADF9}" type="sibTrans" cxnId="{29C4A31B-4ECA-4149-A8AD-9F92BE8279EC}">
      <dgm:prSet/>
      <dgm:spPr/>
      <dgm:t>
        <a:bodyPr/>
        <a:lstStyle/>
        <a:p>
          <a:endParaRPr lang="en-US"/>
        </a:p>
      </dgm:t>
    </dgm:pt>
    <dgm:pt modelId="{D14AA10E-651A-498B-9991-95EBB8DA609A}">
      <dgm:prSet phldrT="[Text]"/>
      <dgm:spPr/>
      <dgm:t>
        <a:bodyPr/>
        <a:lstStyle/>
        <a:p>
          <a:r>
            <a:rPr lang="en-US" dirty="0" smtClean="0"/>
            <a:t>London Police Race Action Plan</a:t>
          </a:r>
          <a:endParaRPr lang="en-US" dirty="0"/>
        </a:p>
      </dgm:t>
    </dgm:pt>
    <dgm:pt modelId="{EF40C1EE-659A-4FD0-B88B-7FA9EC0E739D}" type="parTrans" cxnId="{9EB99858-BFB6-4FCF-B288-DA8C7DDFA5B3}">
      <dgm:prSet/>
      <dgm:spPr/>
      <dgm:t>
        <a:bodyPr/>
        <a:lstStyle/>
        <a:p>
          <a:endParaRPr lang="en-US"/>
        </a:p>
      </dgm:t>
    </dgm:pt>
    <dgm:pt modelId="{1C8AABEB-D551-49DD-9D9B-979FDF3800B9}" type="sibTrans" cxnId="{9EB99858-BFB6-4FCF-B288-DA8C7DDFA5B3}">
      <dgm:prSet/>
      <dgm:spPr/>
      <dgm:t>
        <a:bodyPr/>
        <a:lstStyle/>
        <a:p>
          <a:endParaRPr lang="en-US"/>
        </a:p>
      </dgm:t>
    </dgm:pt>
    <dgm:pt modelId="{BD26621F-8C07-4EF9-AFE0-5B90CE343D32}">
      <dgm:prSet phldrT="[Text]"/>
      <dgm:spPr/>
      <dgm:t>
        <a:bodyPr/>
        <a:lstStyle/>
        <a:p>
          <a:r>
            <a:rPr lang="en-US" dirty="0" smtClean="0"/>
            <a:t>#BetheChange</a:t>
          </a:r>
          <a:endParaRPr lang="en-US" dirty="0"/>
        </a:p>
      </dgm:t>
    </dgm:pt>
    <dgm:pt modelId="{3A00EC2E-D5E0-4FC3-AD6C-CC37350F4C0C}" type="parTrans" cxnId="{74C30302-A4E1-4948-BF6C-F3501F9E4F29}">
      <dgm:prSet/>
      <dgm:spPr/>
      <dgm:t>
        <a:bodyPr/>
        <a:lstStyle/>
        <a:p>
          <a:endParaRPr lang="en-US"/>
        </a:p>
      </dgm:t>
    </dgm:pt>
    <dgm:pt modelId="{5EF25ED9-C3D0-4DBD-B78E-2CCC41DEA7E5}" type="sibTrans" cxnId="{74C30302-A4E1-4948-BF6C-F3501F9E4F29}">
      <dgm:prSet/>
      <dgm:spPr/>
      <dgm:t>
        <a:bodyPr/>
        <a:lstStyle/>
        <a:p>
          <a:endParaRPr lang="en-US"/>
        </a:p>
      </dgm:t>
    </dgm:pt>
    <dgm:pt modelId="{57CEC774-DF79-4B50-BF3E-C536C3566A1D}">
      <dgm:prSet phldrT="[Text]"/>
      <dgm:spPr/>
      <dgm:t>
        <a:bodyPr/>
        <a:lstStyle/>
        <a:p>
          <a:r>
            <a:rPr lang="en-US" dirty="0" smtClean="0"/>
            <a:t>Insight sessions</a:t>
          </a:r>
          <a:endParaRPr lang="en-US" dirty="0"/>
        </a:p>
      </dgm:t>
    </dgm:pt>
    <dgm:pt modelId="{D76E223A-1539-455F-9C7E-FB3EA3B4FA40}" type="parTrans" cxnId="{6385D342-5ACE-4EA5-801F-472566EF637C}">
      <dgm:prSet/>
      <dgm:spPr/>
      <dgm:t>
        <a:bodyPr/>
        <a:lstStyle/>
        <a:p>
          <a:endParaRPr lang="en-US"/>
        </a:p>
      </dgm:t>
    </dgm:pt>
    <dgm:pt modelId="{7F3C1E52-AB41-48DD-B1BC-A73331E02F25}" type="sibTrans" cxnId="{6385D342-5ACE-4EA5-801F-472566EF637C}">
      <dgm:prSet/>
      <dgm:spPr/>
      <dgm:t>
        <a:bodyPr/>
        <a:lstStyle/>
        <a:p>
          <a:endParaRPr lang="en-US"/>
        </a:p>
      </dgm:t>
    </dgm:pt>
    <dgm:pt modelId="{AC38BA15-0AE9-47BE-86FE-BEEC4BE6F44A}">
      <dgm:prSet phldrT="[Text]"/>
      <dgm:spPr/>
      <dgm:t>
        <a:bodyPr/>
        <a:lstStyle/>
        <a:p>
          <a:r>
            <a:rPr lang="en-US" dirty="0" smtClean="0"/>
            <a:t>COF partner activity</a:t>
          </a:r>
          <a:endParaRPr lang="en-US" dirty="0"/>
        </a:p>
      </dgm:t>
    </dgm:pt>
    <dgm:pt modelId="{A8E5A8B8-0803-43FF-8EE7-E62765216579}" type="parTrans" cxnId="{86768DEF-7496-4284-99BC-A9C9A332BC66}">
      <dgm:prSet/>
      <dgm:spPr/>
      <dgm:t>
        <a:bodyPr/>
        <a:lstStyle/>
        <a:p>
          <a:endParaRPr lang="en-US"/>
        </a:p>
      </dgm:t>
    </dgm:pt>
    <dgm:pt modelId="{317D8BDB-CF97-4CEF-BE62-8552BE2DD1C7}" type="sibTrans" cxnId="{86768DEF-7496-4284-99BC-A9C9A332BC66}">
      <dgm:prSet/>
      <dgm:spPr/>
      <dgm:t>
        <a:bodyPr/>
        <a:lstStyle/>
        <a:p>
          <a:endParaRPr lang="en-US"/>
        </a:p>
      </dgm:t>
    </dgm:pt>
    <dgm:pt modelId="{70904753-6947-41AC-926A-D45955E0E3D8}">
      <dgm:prSet phldrT="[Text]"/>
      <dgm:spPr/>
      <dgm:t>
        <a:bodyPr/>
        <a:lstStyle/>
        <a:p>
          <a:r>
            <a:rPr lang="en-US" dirty="0" smtClean="0"/>
            <a:t>Met_Connected</a:t>
          </a:r>
          <a:endParaRPr lang="en-US" dirty="0"/>
        </a:p>
      </dgm:t>
    </dgm:pt>
    <dgm:pt modelId="{1F7F059A-1CA8-49CC-B86D-5B1D64BDBF8D}" type="parTrans" cxnId="{FFE77B93-F1FD-48F9-B488-E9687BB4AACA}">
      <dgm:prSet/>
      <dgm:spPr/>
      <dgm:t>
        <a:bodyPr/>
        <a:lstStyle/>
        <a:p>
          <a:endParaRPr lang="en-US"/>
        </a:p>
      </dgm:t>
    </dgm:pt>
    <dgm:pt modelId="{C50BC6F1-C405-4828-95F6-2A3073686EDE}" type="sibTrans" cxnId="{FFE77B93-F1FD-48F9-B488-E9687BB4AACA}">
      <dgm:prSet/>
      <dgm:spPr/>
      <dgm:t>
        <a:bodyPr/>
        <a:lstStyle/>
        <a:p>
          <a:endParaRPr lang="en-US"/>
        </a:p>
      </dgm:t>
    </dgm:pt>
    <dgm:pt modelId="{F5E609B4-9B93-4F6C-B6D7-276DDB37A86B}">
      <dgm:prSet/>
      <dgm:spPr/>
      <dgm:t>
        <a:bodyPr/>
        <a:lstStyle/>
        <a:p>
          <a:r>
            <a:rPr lang="en-US" dirty="0" smtClean="0"/>
            <a:t>JRFT workshops</a:t>
          </a:r>
          <a:endParaRPr lang="en-US" dirty="0"/>
        </a:p>
      </dgm:t>
    </dgm:pt>
    <dgm:pt modelId="{6BA823BE-1DE8-4A60-BFF3-535A70842528}" type="parTrans" cxnId="{0C0127D8-F7C1-4916-9963-9FE6060BFF44}">
      <dgm:prSet/>
      <dgm:spPr/>
      <dgm:t>
        <a:bodyPr/>
        <a:lstStyle/>
        <a:p>
          <a:endParaRPr lang="en-US"/>
        </a:p>
      </dgm:t>
    </dgm:pt>
    <dgm:pt modelId="{700C3B64-FAA6-4F3D-8FBC-EF6C41078DCD}" type="sibTrans" cxnId="{0C0127D8-F7C1-4916-9963-9FE6060BFF44}">
      <dgm:prSet/>
      <dgm:spPr/>
      <dgm:t>
        <a:bodyPr/>
        <a:lstStyle/>
        <a:p>
          <a:endParaRPr lang="en-US"/>
        </a:p>
      </dgm:t>
    </dgm:pt>
    <dgm:pt modelId="{56BA4D85-7AA9-4083-B3C3-4A49391C7C00}" type="pres">
      <dgm:prSet presAssocID="{E90868F7-BE56-4312-8A73-9DE1B59C2E6A}" presName="Name0" presStyleCnt="0">
        <dgm:presLayoutVars>
          <dgm:dir/>
          <dgm:animLvl val="lvl"/>
          <dgm:resizeHandles val="exact"/>
        </dgm:presLayoutVars>
      </dgm:prSet>
      <dgm:spPr/>
    </dgm:pt>
    <dgm:pt modelId="{17B4A23A-CF4C-43D4-BCBA-8C4BBE1EE313}" type="pres">
      <dgm:prSet presAssocID="{E90868F7-BE56-4312-8A73-9DE1B59C2E6A}" presName="tSp" presStyleCnt="0"/>
      <dgm:spPr/>
    </dgm:pt>
    <dgm:pt modelId="{885663C6-6BCD-4A3C-A7A8-1E4107379B27}" type="pres">
      <dgm:prSet presAssocID="{E90868F7-BE56-4312-8A73-9DE1B59C2E6A}" presName="bSp" presStyleCnt="0"/>
      <dgm:spPr/>
    </dgm:pt>
    <dgm:pt modelId="{1A0F811E-BF15-4DF0-8083-51E21CFF27AA}" type="pres">
      <dgm:prSet presAssocID="{E90868F7-BE56-4312-8A73-9DE1B59C2E6A}" presName="process" presStyleCnt="0"/>
      <dgm:spPr/>
    </dgm:pt>
    <dgm:pt modelId="{5F09DA0C-7D06-4016-9020-A92F3600E392}" type="pres">
      <dgm:prSet presAssocID="{C0215F0C-DD58-4FEA-8D66-F81AF5C994B1}" presName="composite1" presStyleCnt="0"/>
      <dgm:spPr/>
    </dgm:pt>
    <dgm:pt modelId="{FD3019B8-6240-4C71-8EF2-8106598953CC}" type="pres">
      <dgm:prSet presAssocID="{C0215F0C-DD58-4FEA-8D66-F81AF5C994B1}" presName="dummyNode1" presStyleLbl="node1" presStyleIdx="0" presStyleCnt="4"/>
      <dgm:spPr/>
    </dgm:pt>
    <dgm:pt modelId="{289506F2-C3C2-4EB9-BA94-760C369CFCA2}" type="pres">
      <dgm:prSet presAssocID="{C0215F0C-DD58-4FEA-8D66-F81AF5C994B1}" presName="childNode1" presStyleLbl="bgAcc1" presStyleIdx="0" presStyleCnt="4">
        <dgm:presLayoutVars>
          <dgm:bulletEnabled val="1"/>
        </dgm:presLayoutVars>
      </dgm:prSet>
      <dgm:spPr/>
    </dgm:pt>
    <dgm:pt modelId="{CB6318E2-F8AA-4B9E-8606-8E4488ECC172}" type="pres">
      <dgm:prSet presAssocID="{C0215F0C-DD58-4FEA-8D66-F81AF5C994B1}" presName="childNode1tx" presStyleLbl="bgAcc1" presStyleIdx="0" presStyleCnt="4">
        <dgm:presLayoutVars>
          <dgm:bulletEnabled val="1"/>
        </dgm:presLayoutVars>
      </dgm:prSet>
      <dgm:spPr/>
    </dgm:pt>
    <dgm:pt modelId="{661815AF-47D6-4E38-8E1F-7794BBC41BC7}" type="pres">
      <dgm:prSet presAssocID="{C0215F0C-DD58-4FEA-8D66-F81AF5C994B1}" presName="parentNode1" presStyleLbl="node1" presStyleIdx="0" presStyleCnt="4">
        <dgm:presLayoutVars>
          <dgm:chMax val="1"/>
          <dgm:bulletEnabled val="1"/>
        </dgm:presLayoutVars>
      </dgm:prSet>
      <dgm:spPr/>
      <dgm:t>
        <a:bodyPr/>
        <a:lstStyle/>
        <a:p>
          <a:endParaRPr lang="en-US"/>
        </a:p>
      </dgm:t>
    </dgm:pt>
    <dgm:pt modelId="{9C18EC36-0993-4EE0-9DD7-76BA70E2EBE2}" type="pres">
      <dgm:prSet presAssocID="{C0215F0C-DD58-4FEA-8D66-F81AF5C994B1}" presName="connSite1" presStyleCnt="0"/>
      <dgm:spPr/>
    </dgm:pt>
    <dgm:pt modelId="{700944A5-3B88-4DA4-B8B5-9A44C1FE5D3A}" type="pres">
      <dgm:prSet presAssocID="{4657F0C0-974D-4564-B340-AA5E30E6C8F1}" presName="Name9" presStyleLbl="sibTrans2D1" presStyleIdx="0" presStyleCnt="3"/>
      <dgm:spPr/>
    </dgm:pt>
    <dgm:pt modelId="{3FD36AED-FE54-42E0-BFCC-B324318AF023}" type="pres">
      <dgm:prSet presAssocID="{57E41E08-3DFF-45F4-AF0C-D61C293E6EA6}" presName="composite2" presStyleCnt="0"/>
      <dgm:spPr/>
    </dgm:pt>
    <dgm:pt modelId="{44D78292-D8FC-4AD1-800D-C67F43179FBD}" type="pres">
      <dgm:prSet presAssocID="{57E41E08-3DFF-45F4-AF0C-D61C293E6EA6}" presName="dummyNode2" presStyleLbl="node1" presStyleIdx="0" presStyleCnt="4"/>
      <dgm:spPr/>
    </dgm:pt>
    <dgm:pt modelId="{ADC941BB-1489-47D2-8895-B8A029E07A8F}" type="pres">
      <dgm:prSet presAssocID="{57E41E08-3DFF-45F4-AF0C-D61C293E6EA6}" presName="childNode2" presStyleLbl="bgAcc1" presStyleIdx="1" presStyleCnt="4">
        <dgm:presLayoutVars>
          <dgm:bulletEnabled val="1"/>
        </dgm:presLayoutVars>
      </dgm:prSet>
      <dgm:spPr/>
      <dgm:t>
        <a:bodyPr/>
        <a:lstStyle/>
        <a:p>
          <a:endParaRPr lang="en-US"/>
        </a:p>
      </dgm:t>
    </dgm:pt>
    <dgm:pt modelId="{61515492-EA50-480A-8368-6C6E414C3488}" type="pres">
      <dgm:prSet presAssocID="{57E41E08-3DFF-45F4-AF0C-D61C293E6EA6}" presName="childNode2tx" presStyleLbl="bgAcc1" presStyleIdx="1" presStyleCnt="4">
        <dgm:presLayoutVars>
          <dgm:bulletEnabled val="1"/>
        </dgm:presLayoutVars>
      </dgm:prSet>
      <dgm:spPr/>
      <dgm:t>
        <a:bodyPr/>
        <a:lstStyle/>
        <a:p>
          <a:endParaRPr lang="en-US"/>
        </a:p>
      </dgm:t>
    </dgm:pt>
    <dgm:pt modelId="{79A91B13-BEFC-4E3A-AA23-B883F9A3E3F4}" type="pres">
      <dgm:prSet presAssocID="{57E41E08-3DFF-45F4-AF0C-D61C293E6EA6}" presName="parentNode2" presStyleLbl="node1" presStyleIdx="1" presStyleCnt="4">
        <dgm:presLayoutVars>
          <dgm:chMax val="0"/>
          <dgm:bulletEnabled val="1"/>
        </dgm:presLayoutVars>
      </dgm:prSet>
      <dgm:spPr/>
    </dgm:pt>
    <dgm:pt modelId="{F55CD650-4B21-4444-B2F1-71BF79F25653}" type="pres">
      <dgm:prSet presAssocID="{57E41E08-3DFF-45F4-AF0C-D61C293E6EA6}" presName="connSite2" presStyleCnt="0"/>
      <dgm:spPr/>
    </dgm:pt>
    <dgm:pt modelId="{DADBE6EC-360B-4F32-A883-E10BFCDBCB45}" type="pres">
      <dgm:prSet presAssocID="{E36D987B-1B44-42EE-A7A0-ABC490C8B928}" presName="Name18" presStyleLbl="sibTrans2D1" presStyleIdx="1" presStyleCnt="3"/>
      <dgm:spPr/>
    </dgm:pt>
    <dgm:pt modelId="{3C04733F-FEDA-47D4-8D75-4ED77F59F744}" type="pres">
      <dgm:prSet presAssocID="{8ECBCB09-0CAD-4419-BF30-CE02D65668A9}" presName="composite1" presStyleCnt="0"/>
      <dgm:spPr/>
    </dgm:pt>
    <dgm:pt modelId="{7D6BD71A-BD4A-4211-9768-A6FDB6B5132D}" type="pres">
      <dgm:prSet presAssocID="{8ECBCB09-0CAD-4419-BF30-CE02D65668A9}" presName="dummyNode1" presStyleLbl="node1" presStyleIdx="1" presStyleCnt="4"/>
      <dgm:spPr/>
    </dgm:pt>
    <dgm:pt modelId="{867E7ED3-9714-4DC3-A0B5-AAF8B1FC9D16}" type="pres">
      <dgm:prSet presAssocID="{8ECBCB09-0CAD-4419-BF30-CE02D65668A9}" presName="childNode1" presStyleLbl="bgAcc1" presStyleIdx="2" presStyleCnt="4">
        <dgm:presLayoutVars>
          <dgm:bulletEnabled val="1"/>
        </dgm:presLayoutVars>
      </dgm:prSet>
      <dgm:spPr/>
      <dgm:t>
        <a:bodyPr/>
        <a:lstStyle/>
        <a:p>
          <a:endParaRPr lang="en-US"/>
        </a:p>
      </dgm:t>
    </dgm:pt>
    <dgm:pt modelId="{39A4DA9F-5F1B-4C31-A58D-DBCA27E52C78}" type="pres">
      <dgm:prSet presAssocID="{8ECBCB09-0CAD-4419-BF30-CE02D65668A9}" presName="childNode1tx" presStyleLbl="bgAcc1" presStyleIdx="2" presStyleCnt="4">
        <dgm:presLayoutVars>
          <dgm:bulletEnabled val="1"/>
        </dgm:presLayoutVars>
      </dgm:prSet>
      <dgm:spPr/>
      <dgm:t>
        <a:bodyPr/>
        <a:lstStyle/>
        <a:p>
          <a:endParaRPr lang="en-US"/>
        </a:p>
      </dgm:t>
    </dgm:pt>
    <dgm:pt modelId="{795E32A0-5E3B-4055-A51C-029BFC6BC70C}" type="pres">
      <dgm:prSet presAssocID="{8ECBCB09-0CAD-4419-BF30-CE02D65668A9}" presName="parentNode1" presStyleLbl="node1" presStyleIdx="2" presStyleCnt="4" custLinFactNeighborX="-1508" custLinFactNeighborY="-1264">
        <dgm:presLayoutVars>
          <dgm:chMax val="1"/>
          <dgm:bulletEnabled val="1"/>
        </dgm:presLayoutVars>
      </dgm:prSet>
      <dgm:spPr/>
    </dgm:pt>
    <dgm:pt modelId="{AD9573FC-46DF-4952-9903-C4F194BC90EA}" type="pres">
      <dgm:prSet presAssocID="{8ECBCB09-0CAD-4419-BF30-CE02D65668A9}" presName="connSite1" presStyleCnt="0"/>
      <dgm:spPr/>
    </dgm:pt>
    <dgm:pt modelId="{54375CD6-F8D5-4E87-BABA-A0E3FCDF7898}" type="pres">
      <dgm:prSet presAssocID="{849CA45E-6E8D-4ADA-87B6-C595F60B9ED9}" presName="Name9" presStyleLbl="sibTrans2D1" presStyleIdx="2" presStyleCnt="3"/>
      <dgm:spPr/>
    </dgm:pt>
    <dgm:pt modelId="{32F47ED9-90D8-4E71-B0C3-03EAFB6407EC}" type="pres">
      <dgm:prSet presAssocID="{998734CA-AD99-4550-94E6-063D26041BCB}" presName="composite2" presStyleCnt="0"/>
      <dgm:spPr/>
    </dgm:pt>
    <dgm:pt modelId="{FCC90343-B9D9-458D-992F-7CC07A9B4D1C}" type="pres">
      <dgm:prSet presAssocID="{998734CA-AD99-4550-94E6-063D26041BCB}" presName="dummyNode2" presStyleLbl="node1" presStyleIdx="2" presStyleCnt="4"/>
      <dgm:spPr/>
    </dgm:pt>
    <dgm:pt modelId="{B2FC5028-855B-4902-BF16-93C3AFC15FE5}" type="pres">
      <dgm:prSet presAssocID="{998734CA-AD99-4550-94E6-063D26041BCB}" presName="childNode2" presStyleLbl="bgAcc1" presStyleIdx="3" presStyleCnt="4">
        <dgm:presLayoutVars>
          <dgm:bulletEnabled val="1"/>
        </dgm:presLayoutVars>
      </dgm:prSet>
      <dgm:spPr/>
    </dgm:pt>
    <dgm:pt modelId="{D07C4203-78F5-4D48-8C26-808BD357E340}" type="pres">
      <dgm:prSet presAssocID="{998734CA-AD99-4550-94E6-063D26041BCB}" presName="childNode2tx" presStyleLbl="bgAcc1" presStyleIdx="3" presStyleCnt="4">
        <dgm:presLayoutVars>
          <dgm:bulletEnabled val="1"/>
        </dgm:presLayoutVars>
      </dgm:prSet>
      <dgm:spPr/>
    </dgm:pt>
    <dgm:pt modelId="{E2C610FD-13FD-4B67-9501-FE13AC3472A6}" type="pres">
      <dgm:prSet presAssocID="{998734CA-AD99-4550-94E6-063D26041BCB}" presName="parentNode2" presStyleLbl="node1" presStyleIdx="3" presStyleCnt="4" custLinFactNeighborX="-255" custLinFactNeighborY="3202">
        <dgm:presLayoutVars>
          <dgm:chMax val="0"/>
          <dgm:bulletEnabled val="1"/>
        </dgm:presLayoutVars>
      </dgm:prSet>
      <dgm:spPr/>
    </dgm:pt>
    <dgm:pt modelId="{2FDCB1BA-5F0E-4AF7-913F-447EC03B0C47}" type="pres">
      <dgm:prSet presAssocID="{998734CA-AD99-4550-94E6-063D26041BCB}" presName="connSite2" presStyleCnt="0"/>
      <dgm:spPr/>
    </dgm:pt>
  </dgm:ptLst>
  <dgm:cxnLst>
    <dgm:cxn modelId="{29C4A31B-4ECA-4149-A8AD-9F92BE8279EC}" srcId="{998734CA-AD99-4550-94E6-063D26041BCB}" destId="{C19EC2A4-32BA-471A-B376-A6F07A7BCFAE}" srcOrd="1" destOrd="0" parTransId="{C07B838E-B0FB-4FB3-96E1-BAC683B319D7}" sibTransId="{C394880E-97EC-411D-9A4B-E175B6D5ADF9}"/>
    <dgm:cxn modelId="{C7D3D576-677A-4634-952F-5975C818F4DB}" type="presOf" srcId="{BD26621F-8C07-4EF9-AFE0-5B90CE343D32}" destId="{ADC941BB-1489-47D2-8895-B8A029E07A8F}" srcOrd="0" destOrd="2" presId="urn:microsoft.com/office/officeart/2005/8/layout/hProcess4"/>
    <dgm:cxn modelId="{1ABC34D4-817F-4173-A578-5FF37BB11074}" srcId="{E90868F7-BE56-4312-8A73-9DE1B59C2E6A}" destId="{998734CA-AD99-4550-94E6-063D26041BCB}" srcOrd="3" destOrd="0" parTransId="{08B3E038-7AF2-46B8-8FCC-98FF122792D3}" sibTransId="{4D7975CF-489D-4014-9AF5-C1A1ECEFD2C7}"/>
    <dgm:cxn modelId="{9EB99858-BFB6-4FCF-B288-DA8C7DDFA5B3}" srcId="{C0215F0C-DD58-4FEA-8D66-F81AF5C994B1}" destId="{D14AA10E-651A-498B-9991-95EBB8DA609A}" srcOrd="3" destOrd="0" parTransId="{EF40C1EE-659A-4FD0-B88B-7FA9EC0E739D}" sibTransId="{1C8AABEB-D551-49DD-9D9B-979FDF3800B9}"/>
    <dgm:cxn modelId="{114AEED7-A1D0-4E6E-AD1A-8E8FE4D2EEB8}" type="presOf" srcId="{849CA45E-6E8D-4ADA-87B6-C595F60B9ED9}" destId="{54375CD6-F8D5-4E87-BABA-A0E3FCDF7898}" srcOrd="0" destOrd="0" presId="urn:microsoft.com/office/officeart/2005/8/layout/hProcess4"/>
    <dgm:cxn modelId="{7EC23E2E-13F1-4C3B-96F9-92110C83786F}" srcId="{C0215F0C-DD58-4FEA-8D66-F81AF5C994B1}" destId="{17DFA608-DC45-499A-B246-A79EA0E4AB28}" srcOrd="1" destOrd="0" parTransId="{FEB4DB3B-5960-4D7F-B94C-17F7C568C503}" sibTransId="{2B5BD528-380E-4895-BD94-835C96F3436C}"/>
    <dgm:cxn modelId="{93DA4457-3FDB-4962-833F-67910E356115}" srcId="{57E41E08-3DFF-45F4-AF0C-D61C293E6EA6}" destId="{51A2D29B-4654-49B8-AA69-9C9F49B07D09}" srcOrd="0" destOrd="0" parTransId="{BC56004B-CDBA-40AE-A946-1B4C36767257}" sibTransId="{514D3054-E69D-4BE7-916A-F8506C811361}"/>
    <dgm:cxn modelId="{8FC514D8-C194-4652-B8CE-8C9DC57BD9F4}" type="presOf" srcId="{C19EC2A4-32BA-471A-B376-A6F07A7BCFAE}" destId="{B2FC5028-855B-4902-BF16-93C3AFC15FE5}" srcOrd="0" destOrd="1" presId="urn:microsoft.com/office/officeart/2005/8/layout/hProcess4"/>
    <dgm:cxn modelId="{C8A1EB33-91E2-4C97-A698-B93B045750F7}" type="presOf" srcId="{8ECBCB09-0CAD-4419-BF30-CE02D65668A9}" destId="{795E32A0-5E3B-4055-A51C-029BFC6BC70C}" srcOrd="0" destOrd="0" presId="urn:microsoft.com/office/officeart/2005/8/layout/hProcess4"/>
    <dgm:cxn modelId="{8F637403-32BC-4DD6-9322-0FB019437F12}" type="presOf" srcId="{02CC5FC2-3C19-43C3-B46F-F72A22C6FC69}" destId="{867E7ED3-9714-4DC3-A0B5-AAF8B1FC9D16}" srcOrd="0" destOrd="1" presId="urn:microsoft.com/office/officeart/2005/8/layout/hProcess4"/>
    <dgm:cxn modelId="{8D6985F5-A933-49F7-B052-E7ED56AA937B}" type="presOf" srcId="{F5E609B4-9B93-4F6C-B6D7-276DDB37A86B}" destId="{B2FC5028-855B-4902-BF16-93C3AFC15FE5}" srcOrd="0" destOrd="2" presId="urn:microsoft.com/office/officeart/2005/8/layout/hProcess4"/>
    <dgm:cxn modelId="{6385D342-5ACE-4EA5-801F-472566EF637C}" srcId="{57E41E08-3DFF-45F4-AF0C-D61C293E6EA6}" destId="{57CEC774-DF79-4B50-BF3E-C536C3566A1D}" srcOrd="3" destOrd="0" parTransId="{D76E223A-1539-455F-9C7E-FB3EA3B4FA40}" sibTransId="{7F3C1E52-AB41-48DD-B1BC-A73331E02F25}"/>
    <dgm:cxn modelId="{EF610983-F524-46D2-92D2-14517D00EDCA}" type="presOf" srcId="{4335F176-13C5-4DA2-A5F2-42EDDE644B9B}" destId="{61515492-EA50-480A-8368-6C6E414C3488}" srcOrd="1" destOrd="1" presId="urn:microsoft.com/office/officeart/2005/8/layout/hProcess4"/>
    <dgm:cxn modelId="{BD4252BB-0CAA-45FE-A411-B6136D26216C}" srcId="{8ECBCB09-0CAD-4419-BF30-CE02D65668A9}" destId="{8C35E70F-143F-48B8-AB62-786779D751A5}" srcOrd="0" destOrd="0" parTransId="{1840A592-6856-4536-BBDE-9DAA99C0635F}" sibTransId="{3FE1D7E5-3E4F-4F24-BAD4-C4BAF05D8560}"/>
    <dgm:cxn modelId="{4D494628-77BD-48F0-9301-E84908602835}" srcId="{E90868F7-BE56-4312-8A73-9DE1B59C2E6A}" destId="{C0215F0C-DD58-4FEA-8D66-F81AF5C994B1}" srcOrd="0" destOrd="0" parTransId="{4927DAE4-DA46-4C4F-B5D8-49CCA13425D0}" sibTransId="{4657F0C0-974D-4564-B340-AA5E30E6C8F1}"/>
    <dgm:cxn modelId="{74C30302-A4E1-4948-BF6C-F3501F9E4F29}" srcId="{57E41E08-3DFF-45F4-AF0C-D61C293E6EA6}" destId="{BD26621F-8C07-4EF9-AFE0-5B90CE343D32}" srcOrd="2" destOrd="0" parTransId="{3A00EC2E-D5E0-4FC3-AD6C-CC37350F4C0C}" sibTransId="{5EF25ED9-C3D0-4DBD-B78E-2CCC41DEA7E5}"/>
    <dgm:cxn modelId="{2BF84FD1-63CB-4A54-A0E0-49A31902876D}" srcId="{C0215F0C-DD58-4FEA-8D66-F81AF5C994B1}" destId="{174D6CBE-0BC3-4A4B-8F5B-2825FA8E5A9E}" srcOrd="2" destOrd="0" parTransId="{23DA5DF0-E4F9-4663-8CA9-5119B6610278}" sibTransId="{D1449645-BE8E-4545-B587-EAA739C5D053}"/>
    <dgm:cxn modelId="{0A823956-3713-4753-8BB9-CE630C068A87}" type="presOf" srcId="{57CEC774-DF79-4B50-BF3E-C536C3566A1D}" destId="{61515492-EA50-480A-8368-6C6E414C3488}" srcOrd="1" destOrd="3" presId="urn:microsoft.com/office/officeart/2005/8/layout/hProcess4"/>
    <dgm:cxn modelId="{17CD75A2-97B7-45AC-9692-AB982F5500A5}" type="presOf" srcId="{51A2D29B-4654-49B8-AA69-9C9F49B07D09}" destId="{ADC941BB-1489-47D2-8895-B8A029E07A8F}" srcOrd="0" destOrd="0" presId="urn:microsoft.com/office/officeart/2005/8/layout/hProcess4"/>
    <dgm:cxn modelId="{31F0BB5E-E564-4D12-B67A-C8FE53ECBEB4}" type="presOf" srcId="{E36D987B-1B44-42EE-A7A0-ABC490C8B928}" destId="{DADBE6EC-360B-4F32-A883-E10BFCDBCB45}" srcOrd="0" destOrd="0" presId="urn:microsoft.com/office/officeart/2005/8/layout/hProcess4"/>
    <dgm:cxn modelId="{3FCB83B8-2F62-47BB-999A-B93DBA251E46}" srcId="{998734CA-AD99-4550-94E6-063D26041BCB}" destId="{A3504C9F-6DD2-4FF5-8675-76CC2C667423}" srcOrd="0" destOrd="0" parTransId="{8E0D3ED3-0256-4434-BEF7-569070E4EACA}" sibTransId="{797B7904-F6F0-4302-9706-B0BE8EF9F706}"/>
    <dgm:cxn modelId="{56E94524-0740-4199-A0F8-EF246C5455C5}" type="presOf" srcId="{8C35E70F-143F-48B8-AB62-786779D751A5}" destId="{39A4DA9F-5F1B-4C31-A58D-DBCA27E52C78}" srcOrd="1" destOrd="0" presId="urn:microsoft.com/office/officeart/2005/8/layout/hProcess4"/>
    <dgm:cxn modelId="{0C0127D8-F7C1-4916-9963-9FE6060BFF44}" srcId="{998734CA-AD99-4550-94E6-063D26041BCB}" destId="{F5E609B4-9B93-4F6C-B6D7-276DDB37A86B}" srcOrd="2" destOrd="0" parTransId="{6BA823BE-1DE8-4A60-BFF3-535A70842528}" sibTransId="{700C3B64-FAA6-4F3D-8FBC-EF6C41078DCD}"/>
    <dgm:cxn modelId="{C4688B2A-9682-4A69-BCD4-D789E2882047}" type="presOf" srcId="{998734CA-AD99-4550-94E6-063D26041BCB}" destId="{E2C610FD-13FD-4B67-9501-FE13AC3472A6}" srcOrd="0" destOrd="0" presId="urn:microsoft.com/office/officeart/2005/8/layout/hProcess4"/>
    <dgm:cxn modelId="{3D87782E-1F74-4F5D-871B-A796D2C71D49}" srcId="{E90868F7-BE56-4312-8A73-9DE1B59C2E6A}" destId="{8ECBCB09-0CAD-4419-BF30-CE02D65668A9}" srcOrd="2" destOrd="0" parTransId="{7E3DCEA2-5E78-44C7-81C8-B0CF497B21E9}" sibTransId="{849CA45E-6E8D-4ADA-87B6-C595F60B9ED9}"/>
    <dgm:cxn modelId="{7CC8F0F7-CAFE-45F3-A81C-1EF24C2ADBD6}" type="presOf" srcId="{70904753-6947-41AC-926A-D45955E0E3D8}" destId="{61515492-EA50-480A-8368-6C6E414C3488}" srcOrd="1" destOrd="5" presId="urn:microsoft.com/office/officeart/2005/8/layout/hProcess4"/>
    <dgm:cxn modelId="{418C6151-4D88-4DC3-AE7A-BA471A59B261}" type="presOf" srcId="{17DFA608-DC45-499A-B246-A79EA0E4AB28}" destId="{289506F2-C3C2-4EB9-BA94-760C369CFCA2}" srcOrd="0" destOrd="1" presId="urn:microsoft.com/office/officeart/2005/8/layout/hProcess4"/>
    <dgm:cxn modelId="{DD4ED51C-B754-45A8-9CDF-32CEACB44207}" srcId="{57E41E08-3DFF-45F4-AF0C-D61C293E6EA6}" destId="{4335F176-13C5-4DA2-A5F2-42EDDE644B9B}" srcOrd="1" destOrd="0" parTransId="{9C62DDCA-7043-446C-9BA0-1FF4D4E9E492}" sibTransId="{7A48FCA6-9400-4D9A-A2E1-FDFBDC042A0B}"/>
    <dgm:cxn modelId="{FFE77B93-F1FD-48F9-B488-E9687BB4AACA}" srcId="{57E41E08-3DFF-45F4-AF0C-D61C293E6EA6}" destId="{70904753-6947-41AC-926A-D45955E0E3D8}" srcOrd="5" destOrd="0" parTransId="{1F7F059A-1CA8-49CC-B86D-5B1D64BDBF8D}" sibTransId="{C50BC6F1-C405-4828-95F6-2A3073686EDE}"/>
    <dgm:cxn modelId="{5DE82982-7534-493A-BDE6-5FEABD45FAFE}" type="presOf" srcId="{4335F176-13C5-4DA2-A5F2-42EDDE644B9B}" destId="{ADC941BB-1489-47D2-8895-B8A029E07A8F}" srcOrd="0" destOrd="1" presId="urn:microsoft.com/office/officeart/2005/8/layout/hProcess4"/>
    <dgm:cxn modelId="{5EFCAEA6-E696-47B6-9D44-1BC6C1727187}" type="presOf" srcId="{70904753-6947-41AC-926A-D45955E0E3D8}" destId="{ADC941BB-1489-47D2-8895-B8A029E07A8F}" srcOrd="0" destOrd="5" presId="urn:microsoft.com/office/officeart/2005/8/layout/hProcess4"/>
    <dgm:cxn modelId="{84BDBD7B-D6FD-43DC-8D15-6391134CF550}" srcId="{C0215F0C-DD58-4FEA-8D66-F81AF5C994B1}" destId="{1C2E2D46-ECE2-462F-87FC-FCF34B91FF96}" srcOrd="0" destOrd="0" parTransId="{EF67689F-226B-4D58-BD8D-8AE72FCA1120}" sibTransId="{B19FE994-0671-4B6A-A7B9-C38D0EFBE239}"/>
    <dgm:cxn modelId="{DB4C81E4-B66D-408B-89F6-11A67CDB7038}" srcId="{8ECBCB09-0CAD-4419-BF30-CE02D65668A9}" destId="{02CC5FC2-3C19-43C3-B46F-F72A22C6FC69}" srcOrd="1" destOrd="0" parTransId="{D79F667C-E7A9-4923-88D1-D658B5024241}" sibTransId="{897D6CEE-87C0-4490-8FCA-A5BC1277B942}"/>
    <dgm:cxn modelId="{FFA74844-923A-479B-A622-601141C59ADD}" type="presOf" srcId="{D14AA10E-651A-498B-9991-95EBB8DA609A}" destId="{CB6318E2-F8AA-4B9E-8606-8E4488ECC172}" srcOrd="1" destOrd="3" presId="urn:microsoft.com/office/officeart/2005/8/layout/hProcess4"/>
    <dgm:cxn modelId="{97F9571B-B2D9-40FA-B79D-315218EF0EC3}" type="presOf" srcId="{57CEC774-DF79-4B50-BF3E-C536C3566A1D}" destId="{ADC941BB-1489-47D2-8895-B8A029E07A8F}" srcOrd="0" destOrd="3" presId="urn:microsoft.com/office/officeart/2005/8/layout/hProcess4"/>
    <dgm:cxn modelId="{BA9F56D6-B60F-4574-A396-26A4D2C681A6}" type="presOf" srcId="{1C2E2D46-ECE2-462F-87FC-FCF34B91FF96}" destId="{289506F2-C3C2-4EB9-BA94-760C369CFCA2}" srcOrd="0" destOrd="0" presId="urn:microsoft.com/office/officeart/2005/8/layout/hProcess4"/>
    <dgm:cxn modelId="{A3B967B2-186E-4CD6-B482-34265A1839EE}" type="presOf" srcId="{8C35E70F-143F-48B8-AB62-786779D751A5}" destId="{867E7ED3-9714-4DC3-A0B5-AAF8B1FC9D16}" srcOrd="0" destOrd="0" presId="urn:microsoft.com/office/officeart/2005/8/layout/hProcess4"/>
    <dgm:cxn modelId="{DA8342A3-24EE-4092-AC77-1C5C2BB04317}" type="presOf" srcId="{AC38BA15-0AE9-47BE-86FE-BEEC4BE6F44A}" destId="{61515492-EA50-480A-8368-6C6E414C3488}" srcOrd="1" destOrd="4" presId="urn:microsoft.com/office/officeart/2005/8/layout/hProcess4"/>
    <dgm:cxn modelId="{2F41FE89-8F00-467A-A9EA-62276F7480AD}" type="presOf" srcId="{BD26621F-8C07-4EF9-AFE0-5B90CE343D32}" destId="{61515492-EA50-480A-8368-6C6E414C3488}" srcOrd="1" destOrd="2" presId="urn:microsoft.com/office/officeart/2005/8/layout/hProcess4"/>
    <dgm:cxn modelId="{869F5DAB-A4A1-4D47-A556-8ACF71895582}" srcId="{E90868F7-BE56-4312-8A73-9DE1B59C2E6A}" destId="{57E41E08-3DFF-45F4-AF0C-D61C293E6EA6}" srcOrd="1" destOrd="0" parTransId="{02992A97-5AD4-476E-94A3-D5BE6AA002DE}" sibTransId="{E36D987B-1B44-42EE-A7A0-ABC490C8B928}"/>
    <dgm:cxn modelId="{0E9AE690-13DA-4755-B864-D1949BE62333}" type="presOf" srcId="{D14AA10E-651A-498B-9991-95EBB8DA609A}" destId="{289506F2-C3C2-4EB9-BA94-760C369CFCA2}" srcOrd="0" destOrd="3" presId="urn:microsoft.com/office/officeart/2005/8/layout/hProcess4"/>
    <dgm:cxn modelId="{187C4437-AAAF-4E95-956B-A4F29D82A146}" type="presOf" srcId="{174D6CBE-0BC3-4A4B-8F5B-2825FA8E5A9E}" destId="{289506F2-C3C2-4EB9-BA94-760C369CFCA2}" srcOrd="0" destOrd="2" presId="urn:microsoft.com/office/officeart/2005/8/layout/hProcess4"/>
    <dgm:cxn modelId="{CAA2F3C5-5859-48A2-ABA1-70C32C4B68E5}" type="presOf" srcId="{1C2E2D46-ECE2-462F-87FC-FCF34B91FF96}" destId="{CB6318E2-F8AA-4B9E-8606-8E4488ECC172}" srcOrd="1" destOrd="0" presId="urn:microsoft.com/office/officeart/2005/8/layout/hProcess4"/>
    <dgm:cxn modelId="{86768DEF-7496-4284-99BC-A9C9A332BC66}" srcId="{57E41E08-3DFF-45F4-AF0C-D61C293E6EA6}" destId="{AC38BA15-0AE9-47BE-86FE-BEEC4BE6F44A}" srcOrd="4" destOrd="0" parTransId="{A8E5A8B8-0803-43FF-8EE7-E62765216579}" sibTransId="{317D8BDB-CF97-4CEF-BE62-8552BE2DD1C7}"/>
    <dgm:cxn modelId="{8A93644C-02AD-4052-8D11-F41326FCE68B}" type="presOf" srcId="{C0215F0C-DD58-4FEA-8D66-F81AF5C994B1}" destId="{661815AF-47D6-4E38-8E1F-7794BBC41BC7}" srcOrd="0" destOrd="0" presId="urn:microsoft.com/office/officeart/2005/8/layout/hProcess4"/>
    <dgm:cxn modelId="{44F2292F-42A1-45A0-AE58-FB5EEBA7BED6}" type="presOf" srcId="{A3504C9F-6DD2-4FF5-8675-76CC2C667423}" destId="{D07C4203-78F5-4D48-8C26-808BD357E340}" srcOrd="1" destOrd="0" presId="urn:microsoft.com/office/officeart/2005/8/layout/hProcess4"/>
    <dgm:cxn modelId="{2D2A7162-9E72-471E-A404-B4DEBC5708EB}" type="presOf" srcId="{174D6CBE-0BC3-4A4B-8F5B-2825FA8E5A9E}" destId="{CB6318E2-F8AA-4B9E-8606-8E4488ECC172}" srcOrd="1" destOrd="2" presId="urn:microsoft.com/office/officeart/2005/8/layout/hProcess4"/>
    <dgm:cxn modelId="{A5867DF7-F596-4B00-8E1B-F3361C5033B9}" type="presOf" srcId="{AC38BA15-0AE9-47BE-86FE-BEEC4BE6F44A}" destId="{ADC941BB-1489-47D2-8895-B8A029E07A8F}" srcOrd="0" destOrd="4" presId="urn:microsoft.com/office/officeart/2005/8/layout/hProcess4"/>
    <dgm:cxn modelId="{23334566-B467-4421-9FE2-45E306CE0356}" type="presOf" srcId="{57E41E08-3DFF-45F4-AF0C-D61C293E6EA6}" destId="{79A91B13-BEFC-4E3A-AA23-B883F9A3E3F4}" srcOrd="0" destOrd="0" presId="urn:microsoft.com/office/officeart/2005/8/layout/hProcess4"/>
    <dgm:cxn modelId="{0D054DC7-6BDF-4CBC-8CAB-AC6156CE0948}" type="presOf" srcId="{4657F0C0-974D-4564-B340-AA5E30E6C8F1}" destId="{700944A5-3B88-4DA4-B8B5-9A44C1FE5D3A}" srcOrd="0" destOrd="0" presId="urn:microsoft.com/office/officeart/2005/8/layout/hProcess4"/>
    <dgm:cxn modelId="{A3F9BF02-4461-4C14-90AC-C4BFF02FB5E5}" type="presOf" srcId="{A3504C9F-6DD2-4FF5-8675-76CC2C667423}" destId="{B2FC5028-855B-4902-BF16-93C3AFC15FE5}" srcOrd="0" destOrd="0" presId="urn:microsoft.com/office/officeart/2005/8/layout/hProcess4"/>
    <dgm:cxn modelId="{E0186ACA-8BD4-444C-ABEC-31B7F7E165FC}" type="presOf" srcId="{F5E609B4-9B93-4F6C-B6D7-276DDB37A86B}" destId="{D07C4203-78F5-4D48-8C26-808BD357E340}" srcOrd="1" destOrd="2" presId="urn:microsoft.com/office/officeart/2005/8/layout/hProcess4"/>
    <dgm:cxn modelId="{343BB97C-0162-4908-8133-C8EFB33EA051}" type="presOf" srcId="{C19EC2A4-32BA-471A-B376-A6F07A7BCFAE}" destId="{D07C4203-78F5-4D48-8C26-808BD357E340}" srcOrd="1" destOrd="1" presId="urn:microsoft.com/office/officeart/2005/8/layout/hProcess4"/>
    <dgm:cxn modelId="{5DAB0234-22C3-4234-A2CD-993C4C74C4F5}" type="presOf" srcId="{17DFA608-DC45-499A-B246-A79EA0E4AB28}" destId="{CB6318E2-F8AA-4B9E-8606-8E4488ECC172}" srcOrd="1" destOrd="1" presId="urn:microsoft.com/office/officeart/2005/8/layout/hProcess4"/>
    <dgm:cxn modelId="{4E1C1F26-1210-4341-AD5C-2F6C3495B1A0}" type="presOf" srcId="{02CC5FC2-3C19-43C3-B46F-F72A22C6FC69}" destId="{39A4DA9F-5F1B-4C31-A58D-DBCA27E52C78}" srcOrd="1" destOrd="1" presId="urn:microsoft.com/office/officeart/2005/8/layout/hProcess4"/>
    <dgm:cxn modelId="{C76F6103-5F46-4368-BD84-03A46D2B3744}" type="presOf" srcId="{E90868F7-BE56-4312-8A73-9DE1B59C2E6A}" destId="{56BA4D85-7AA9-4083-B3C3-4A49391C7C00}" srcOrd="0" destOrd="0" presId="urn:microsoft.com/office/officeart/2005/8/layout/hProcess4"/>
    <dgm:cxn modelId="{E499FBB4-DE59-4733-9880-0F0EC495D27C}" type="presOf" srcId="{51A2D29B-4654-49B8-AA69-9C9F49B07D09}" destId="{61515492-EA50-480A-8368-6C6E414C3488}" srcOrd="1" destOrd="0" presId="urn:microsoft.com/office/officeart/2005/8/layout/hProcess4"/>
    <dgm:cxn modelId="{97181DDD-E241-4F05-A7D8-058F88CA22B3}" type="presParOf" srcId="{56BA4D85-7AA9-4083-B3C3-4A49391C7C00}" destId="{17B4A23A-CF4C-43D4-BCBA-8C4BBE1EE313}" srcOrd="0" destOrd="0" presId="urn:microsoft.com/office/officeart/2005/8/layout/hProcess4"/>
    <dgm:cxn modelId="{316F0833-BF94-4279-BE58-8DACB1F1923A}" type="presParOf" srcId="{56BA4D85-7AA9-4083-B3C3-4A49391C7C00}" destId="{885663C6-6BCD-4A3C-A7A8-1E4107379B27}" srcOrd="1" destOrd="0" presId="urn:microsoft.com/office/officeart/2005/8/layout/hProcess4"/>
    <dgm:cxn modelId="{8373A030-743A-419A-9E85-CAFC4606D3C7}" type="presParOf" srcId="{56BA4D85-7AA9-4083-B3C3-4A49391C7C00}" destId="{1A0F811E-BF15-4DF0-8083-51E21CFF27AA}" srcOrd="2" destOrd="0" presId="urn:microsoft.com/office/officeart/2005/8/layout/hProcess4"/>
    <dgm:cxn modelId="{9E1F30BE-5334-4A86-BBD1-9A8DDB7EE435}" type="presParOf" srcId="{1A0F811E-BF15-4DF0-8083-51E21CFF27AA}" destId="{5F09DA0C-7D06-4016-9020-A92F3600E392}" srcOrd="0" destOrd="0" presId="urn:microsoft.com/office/officeart/2005/8/layout/hProcess4"/>
    <dgm:cxn modelId="{52797DEA-4700-4CEF-849D-D7C56302DA71}" type="presParOf" srcId="{5F09DA0C-7D06-4016-9020-A92F3600E392}" destId="{FD3019B8-6240-4C71-8EF2-8106598953CC}" srcOrd="0" destOrd="0" presId="urn:microsoft.com/office/officeart/2005/8/layout/hProcess4"/>
    <dgm:cxn modelId="{98B9502B-F0DF-4646-BE1B-90057023793A}" type="presParOf" srcId="{5F09DA0C-7D06-4016-9020-A92F3600E392}" destId="{289506F2-C3C2-4EB9-BA94-760C369CFCA2}" srcOrd="1" destOrd="0" presId="urn:microsoft.com/office/officeart/2005/8/layout/hProcess4"/>
    <dgm:cxn modelId="{3963EF1A-1457-4BBD-A8D0-36903D7581EA}" type="presParOf" srcId="{5F09DA0C-7D06-4016-9020-A92F3600E392}" destId="{CB6318E2-F8AA-4B9E-8606-8E4488ECC172}" srcOrd="2" destOrd="0" presId="urn:microsoft.com/office/officeart/2005/8/layout/hProcess4"/>
    <dgm:cxn modelId="{064F4E59-D10C-4C5B-8861-1C82F7EDAFD0}" type="presParOf" srcId="{5F09DA0C-7D06-4016-9020-A92F3600E392}" destId="{661815AF-47D6-4E38-8E1F-7794BBC41BC7}" srcOrd="3" destOrd="0" presId="urn:microsoft.com/office/officeart/2005/8/layout/hProcess4"/>
    <dgm:cxn modelId="{7292FB57-9583-440D-A609-A58729F82EE8}" type="presParOf" srcId="{5F09DA0C-7D06-4016-9020-A92F3600E392}" destId="{9C18EC36-0993-4EE0-9DD7-76BA70E2EBE2}" srcOrd="4" destOrd="0" presId="urn:microsoft.com/office/officeart/2005/8/layout/hProcess4"/>
    <dgm:cxn modelId="{58F4F1BC-7316-4EF9-8667-C5698D35DE1C}" type="presParOf" srcId="{1A0F811E-BF15-4DF0-8083-51E21CFF27AA}" destId="{700944A5-3B88-4DA4-B8B5-9A44C1FE5D3A}" srcOrd="1" destOrd="0" presId="urn:microsoft.com/office/officeart/2005/8/layout/hProcess4"/>
    <dgm:cxn modelId="{3044AC9A-FEC7-49CF-88FD-ED06F64D8EA3}" type="presParOf" srcId="{1A0F811E-BF15-4DF0-8083-51E21CFF27AA}" destId="{3FD36AED-FE54-42E0-BFCC-B324318AF023}" srcOrd="2" destOrd="0" presId="urn:microsoft.com/office/officeart/2005/8/layout/hProcess4"/>
    <dgm:cxn modelId="{DF97DFE0-AF1C-4A46-8BFA-46B4293A0156}" type="presParOf" srcId="{3FD36AED-FE54-42E0-BFCC-B324318AF023}" destId="{44D78292-D8FC-4AD1-800D-C67F43179FBD}" srcOrd="0" destOrd="0" presId="urn:microsoft.com/office/officeart/2005/8/layout/hProcess4"/>
    <dgm:cxn modelId="{D0B8852B-6538-431D-8FD6-B20147FA7BD7}" type="presParOf" srcId="{3FD36AED-FE54-42E0-BFCC-B324318AF023}" destId="{ADC941BB-1489-47D2-8895-B8A029E07A8F}" srcOrd="1" destOrd="0" presId="urn:microsoft.com/office/officeart/2005/8/layout/hProcess4"/>
    <dgm:cxn modelId="{749EB41B-BDB3-4F52-806D-9BE99A6530E0}" type="presParOf" srcId="{3FD36AED-FE54-42E0-BFCC-B324318AF023}" destId="{61515492-EA50-480A-8368-6C6E414C3488}" srcOrd="2" destOrd="0" presId="urn:microsoft.com/office/officeart/2005/8/layout/hProcess4"/>
    <dgm:cxn modelId="{367EB1AB-28A5-48CD-BCE6-D153B95720E3}" type="presParOf" srcId="{3FD36AED-FE54-42E0-BFCC-B324318AF023}" destId="{79A91B13-BEFC-4E3A-AA23-B883F9A3E3F4}" srcOrd="3" destOrd="0" presId="urn:microsoft.com/office/officeart/2005/8/layout/hProcess4"/>
    <dgm:cxn modelId="{95443CF9-E663-497E-AA75-5102827C66B7}" type="presParOf" srcId="{3FD36AED-FE54-42E0-BFCC-B324318AF023}" destId="{F55CD650-4B21-4444-B2F1-71BF79F25653}" srcOrd="4" destOrd="0" presId="urn:microsoft.com/office/officeart/2005/8/layout/hProcess4"/>
    <dgm:cxn modelId="{E1360069-77EA-46FE-8E65-6D66298762BE}" type="presParOf" srcId="{1A0F811E-BF15-4DF0-8083-51E21CFF27AA}" destId="{DADBE6EC-360B-4F32-A883-E10BFCDBCB45}" srcOrd="3" destOrd="0" presId="urn:microsoft.com/office/officeart/2005/8/layout/hProcess4"/>
    <dgm:cxn modelId="{7F5B1000-5A25-461E-B681-68C068EDB26F}" type="presParOf" srcId="{1A0F811E-BF15-4DF0-8083-51E21CFF27AA}" destId="{3C04733F-FEDA-47D4-8D75-4ED77F59F744}" srcOrd="4" destOrd="0" presId="urn:microsoft.com/office/officeart/2005/8/layout/hProcess4"/>
    <dgm:cxn modelId="{8488CC7B-27AA-4C2D-9AA2-04C85E315F9D}" type="presParOf" srcId="{3C04733F-FEDA-47D4-8D75-4ED77F59F744}" destId="{7D6BD71A-BD4A-4211-9768-A6FDB6B5132D}" srcOrd="0" destOrd="0" presId="urn:microsoft.com/office/officeart/2005/8/layout/hProcess4"/>
    <dgm:cxn modelId="{D94C4AD9-363F-45A9-8A8A-FE85A35F3312}" type="presParOf" srcId="{3C04733F-FEDA-47D4-8D75-4ED77F59F744}" destId="{867E7ED3-9714-4DC3-A0B5-AAF8B1FC9D16}" srcOrd="1" destOrd="0" presId="urn:microsoft.com/office/officeart/2005/8/layout/hProcess4"/>
    <dgm:cxn modelId="{CF8A91B0-C94E-4653-B490-E812183870DE}" type="presParOf" srcId="{3C04733F-FEDA-47D4-8D75-4ED77F59F744}" destId="{39A4DA9F-5F1B-4C31-A58D-DBCA27E52C78}" srcOrd="2" destOrd="0" presId="urn:microsoft.com/office/officeart/2005/8/layout/hProcess4"/>
    <dgm:cxn modelId="{27948E78-B78A-45E8-B9A9-0FDD057ED92B}" type="presParOf" srcId="{3C04733F-FEDA-47D4-8D75-4ED77F59F744}" destId="{795E32A0-5E3B-4055-A51C-029BFC6BC70C}" srcOrd="3" destOrd="0" presId="urn:microsoft.com/office/officeart/2005/8/layout/hProcess4"/>
    <dgm:cxn modelId="{DB40A3AB-430C-4EDF-96D8-2DA329B2E9C0}" type="presParOf" srcId="{3C04733F-FEDA-47D4-8D75-4ED77F59F744}" destId="{AD9573FC-46DF-4952-9903-C4F194BC90EA}" srcOrd="4" destOrd="0" presId="urn:microsoft.com/office/officeart/2005/8/layout/hProcess4"/>
    <dgm:cxn modelId="{5C22FDED-EB07-47A3-8914-68A64D81E9F9}" type="presParOf" srcId="{1A0F811E-BF15-4DF0-8083-51E21CFF27AA}" destId="{54375CD6-F8D5-4E87-BABA-A0E3FCDF7898}" srcOrd="5" destOrd="0" presId="urn:microsoft.com/office/officeart/2005/8/layout/hProcess4"/>
    <dgm:cxn modelId="{3A17A830-0248-4E4E-ACC1-8342FD7D1AFB}" type="presParOf" srcId="{1A0F811E-BF15-4DF0-8083-51E21CFF27AA}" destId="{32F47ED9-90D8-4E71-B0C3-03EAFB6407EC}" srcOrd="6" destOrd="0" presId="urn:microsoft.com/office/officeart/2005/8/layout/hProcess4"/>
    <dgm:cxn modelId="{35ABAC66-83DF-454E-9868-DBA02980DEF7}" type="presParOf" srcId="{32F47ED9-90D8-4E71-B0C3-03EAFB6407EC}" destId="{FCC90343-B9D9-458D-992F-7CC07A9B4D1C}" srcOrd="0" destOrd="0" presId="urn:microsoft.com/office/officeart/2005/8/layout/hProcess4"/>
    <dgm:cxn modelId="{B38DDDCA-2721-415C-AF5C-D8FFBDBD9DB3}" type="presParOf" srcId="{32F47ED9-90D8-4E71-B0C3-03EAFB6407EC}" destId="{B2FC5028-855B-4902-BF16-93C3AFC15FE5}" srcOrd="1" destOrd="0" presId="urn:microsoft.com/office/officeart/2005/8/layout/hProcess4"/>
    <dgm:cxn modelId="{21C66E0C-EA8C-4B68-8EF7-D1505F2524F5}" type="presParOf" srcId="{32F47ED9-90D8-4E71-B0C3-03EAFB6407EC}" destId="{D07C4203-78F5-4D48-8C26-808BD357E340}" srcOrd="2" destOrd="0" presId="urn:microsoft.com/office/officeart/2005/8/layout/hProcess4"/>
    <dgm:cxn modelId="{34C108BA-26E1-4811-BF00-4E5C1641FE49}" type="presParOf" srcId="{32F47ED9-90D8-4E71-B0C3-03EAFB6407EC}" destId="{E2C610FD-13FD-4B67-9501-FE13AC3472A6}" srcOrd="3" destOrd="0" presId="urn:microsoft.com/office/officeart/2005/8/layout/hProcess4"/>
    <dgm:cxn modelId="{3A14E964-BD28-49DF-9A06-D484820F73C7}" type="presParOf" srcId="{32F47ED9-90D8-4E71-B0C3-03EAFB6407EC}" destId="{2FDCB1BA-5F0E-4AF7-913F-447EC03B0C47}"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63750F-F256-484A-93BB-24CCB99D4FDB}" type="doc">
      <dgm:prSet loTypeId="urn:microsoft.com/office/officeart/2009/3/layout/StepUpProcess" loCatId="process" qsTypeId="urn:microsoft.com/office/officeart/2005/8/quickstyle/simple5" qsCatId="simple" csTypeId="urn:microsoft.com/office/officeart/2005/8/colors/colorful5" csCatId="colorful" phldr="1"/>
      <dgm:spPr/>
      <dgm:t>
        <a:bodyPr/>
        <a:lstStyle/>
        <a:p>
          <a:endParaRPr lang="en-US"/>
        </a:p>
      </dgm:t>
    </dgm:pt>
    <dgm:pt modelId="{6F811805-B164-4C6E-99A9-3E986CCB7B1A}">
      <dgm:prSet phldrT="[Text]" custT="1"/>
      <dgm:spPr/>
      <dgm:t>
        <a:bodyPr/>
        <a:lstStyle/>
        <a:p>
          <a:r>
            <a:rPr lang="en-US" sz="1600" b="1" u="sng" dirty="0" smtClean="0"/>
            <a:t>Engagement</a:t>
          </a:r>
          <a:endParaRPr lang="en-US" sz="1600" b="1" u="sng" dirty="0"/>
        </a:p>
      </dgm:t>
    </dgm:pt>
    <dgm:pt modelId="{C66F4C9A-8DF6-4A0B-B09F-586E471FD61C}" type="parTrans" cxnId="{00B92242-51C1-4E1B-AAE4-3F4C235FCDDF}">
      <dgm:prSet/>
      <dgm:spPr/>
      <dgm:t>
        <a:bodyPr/>
        <a:lstStyle/>
        <a:p>
          <a:endParaRPr lang="en-US" sz="1600" b="1"/>
        </a:p>
      </dgm:t>
    </dgm:pt>
    <dgm:pt modelId="{8390B67B-39A0-4FA2-9F6A-9A4386D0B086}" type="sibTrans" cxnId="{00B92242-51C1-4E1B-AAE4-3F4C235FCDDF}">
      <dgm:prSet custT="1"/>
      <dgm:spPr/>
      <dgm:t>
        <a:bodyPr/>
        <a:lstStyle/>
        <a:p>
          <a:endParaRPr lang="en-US" sz="1600" b="1" dirty="0"/>
        </a:p>
      </dgm:t>
    </dgm:pt>
    <dgm:pt modelId="{D4194773-9F9F-4A63-BCD4-663F327F8792}">
      <dgm:prSet phldrT="[Text]" custT="1"/>
      <dgm:spPr/>
      <dgm:t>
        <a:bodyPr/>
        <a:lstStyle/>
        <a:p>
          <a:r>
            <a:rPr lang="en-US" sz="1600" b="1" dirty="0" smtClean="0"/>
            <a:t>Over </a:t>
          </a:r>
          <a:r>
            <a:rPr lang="en-US" sz="1600" b="1" dirty="0" smtClean="0"/>
            <a:t>28,700 QR </a:t>
          </a:r>
          <a:r>
            <a:rPr lang="en-US" sz="1600" b="1" dirty="0" smtClean="0"/>
            <a:t>codes have been scanned at Outreach Events</a:t>
          </a:r>
          <a:endParaRPr lang="en-US" sz="1600" b="1" dirty="0"/>
        </a:p>
      </dgm:t>
    </dgm:pt>
    <dgm:pt modelId="{D886A0D3-5AE3-4182-87B4-FE0FBF615649}" type="parTrans" cxnId="{BE9A72C1-0917-4B9A-9AA5-B28778AC999C}">
      <dgm:prSet/>
      <dgm:spPr/>
      <dgm:t>
        <a:bodyPr/>
        <a:lstStyle/>
        <a:p>
          <a:endParaRPr lang="en-US" sz="1600" b="1"/>
        </a:p>
      </dgm:t>
    </dgm:pt>
    <dgm:pt modelId="{DAD782A7-F7DE-4DAA-A54B-136DA3A4EFE5}" type="sibTrans" cxnId="{BE9A72C1-0917-4B9A-9AA5-B28778AC999C}">
      <dgm:prSet/>
      <dgm:spPr/>
      <dgm:t>
        <a:bodyPr/>
        <a:lstStyle/>
        <a:p>
          <a:endParaRPr lang="en-US" sz="1600" b="1"/>
        </a:p>
      </dgm:t>
    </dgm:pt>
    <dgm:pt modelId="{B222ED64-5750-4EA0-9537-A507714C08EB}">
      <dgm:prSet phldrT="[Text]" custT="1"/>
      <dgm:spPr/>
      <dgm:t>
        <a:bodyPr/>
        <a:lstStyle/>
        <a:p>
          <a:r>
            <a:rPr lang="en-US" sz="1600" b="1" u="sng" dirty="0" smtClean="0"/>
            <a:t>Applications</a:t>
          </a:r>
          <a:endParaRPr lang="en-US" sz="1600" b="1" u="sng" dirty="0"/>
        </a:p>
      </dgm:t>
    </dgm:pt>
    <dgm:pt modelId="{759384E0-4F9F-457F-B80D-C949AE5E5DFA}" type="parTrans" cxnId="{70A4141C-82F8-4B65-A064-92CFCBFC2F55}">
      <dgm:prSet/>
      <dgm:spPr/>
      <dgm:t>
        <a:bodyPr/>
        <a:lstStyle/>
        <a:p>
          <a:endParaRPr lang="en-US" sz="1600" b="1"/>
        </a:p>
      </dgm:t>
    </dgm:pt>
    <dgm:pt modelId="{64A16205-5E55-4E1A-A7DA-5A168A135844}" type="sibTrans" cxnId="{70A4141C-82F8-4B65-A064-92CFCBFC2F55}">
      <dgm:prSet custT="1"/>
      <dgm:spPr/>
      <dgm:t>
        <a:bodyPr/>
        <a:lstStyle/>
        <a:p>
          <a:endParaRPr lang="en-US" sz="1600" b="1"/>
        </a:p>
      </dgm:t>
    </dgm:pt>
    <dgm:pt modelId="{6D161161-0C00-4A02-87AB-13EF654F8902}">
      <dgm:prSet phldrT="[Text]" custT="1"/>
      <dgm:spPr/>
      <dgm:t>
        <a:bodyPr/>
        <a:lstStyle/>
        <a:p>
          <a:r>
            <a:rPr lang="en-US" sz="1600" b="1" dirty="0" smtClean="0"/>
            <a:t>Over </a:t>
          </a:r>
          <a:r>
            <a:rPr lang="en-US" sz="1600" b="1" dirty="0" smtClean="0"/>
            <a:t>1600 individuals </a:t>
          </a:r>
          <a:r>
            <a:rPr lang="en-US" sz="1600" b="1" dirty="0" smtClean="0"/>
            <a:t>have applied to become police officers via Outreach</a:t>
          </a:r>
          <a:endParaRPr lang="en-US" sz="1600" b="1" dirty="0"/>
        </a:p>
      </dgm:t>
    </dgm:pt>
    <dgm:pt modelId="{225CA41A-DD00-4480-87A2-328F14EAA3E3}" type="parTrans" cxnId="{52C24596-D924-48CA-BDA6-5B71F1F8D515}">
      <dgm:prSet/>
      <dgm:spPr/>
      <dgm:t>
        <a:bodyPr/>
        <a:lstStyle/>
        <a:p>
          <a:endParaRPr lang="en-US" sz="1600" b="1"/>
        </a:p>
      </dgm:t>
    </dgm:pt>
    <dgm:pt modelId="{B50246D6-7A36-48F3-BD60-9839B5BE932B}" type="sibTrans" cxnId="{52C24596-D924-48CA-BDA6-5B71F1F8D515}">
      <dgm:prSet/>
      <dgm:spPr/>
      <dgm:t>
        <a:bodyPr/>
        <a:lstStyle/>
        <a:p>
          <a:endParaRPr lang="en-US" sz="1600" b="1"/>
        </a:p>
      </dgm:t>
    </dgm:pt>
    <dgm:pt modelId="{C56E2E9F-D1ED-422E-BB75-D4D6FBE520E2}">
      <dgm:prSet custT="1"/>
      <dgm:spPr/>
      <dgm:t>
        <a:bodyPr/>
        <a:lstStyle/>
        <a:p>
          <a:r>
            <a:rPr lang="en-US" sz="1600" b="1" u="sng" dirty="0" smtClean="0"/>
            <a:t>Contacts</a:t>
          </a:r>
          <a:endParaRPr lang="en-US" sz="1600" b="1" u="sng" dirty="0"/>
        </a:p>
      </dgm:t>
    </dgm:pt>
    <dgm:pt modelId="{9A9D7A18-696D-4287-8296-5A9F44A8F8D5}" type="parTrans" cxnId="{8F958EDC-1496-465F-869C-06EDAAE092B5}">
      <dgm:prSet/>
      <dgm:spPr/>
      <dgm:t>
        <a:bodyPr/>
        <a:lstStyle/>
        <a:p>
          <a:endParaRPr lang="en-US" sz="1600" b="1"/>
        </a:p>
      </dgm:t>
    </dgm:pt>
    <dgm:pt modelId="{71D6BCF3-A0C2-4838-B20D-89DAC501C826}" type="sibTrans" cxnId="{8F958EDC-1496-465F-869C-06EDAAE092B5}">
      <dgm:prSet custT="1"/>
      <dgm:spPr/>
      <dgm:t>
        <a:bodyPr/>
        <a:lstStyle/>
        <a:p>
          <a:endParaRPr lang="en-US" sz="1600" b="1" dirty="0"/>
        </a:p>
      </dgm:t>
    </dgm:pt>
    <dgm:pt modelId="{FB3FF6BF-A4AE-4B30-939D-A3569B5FFD6C}">
      <dgm:prSet custT="1"/>
      <dgm:spPr/>
      <dgm:t>
        <a:bodyPr/>
        <a:lstStyle/>
        <a:p>
          <a:r>
            <a:rPr lang="en-US" sz="1600" b="1" u="sng" dirty="0" smtClean="0"/>
            <a:t>Diversity of Contacts</a:t>
          </a:r>
          <a:endParaRPr lang="en-US" sz="1600" b="1" u="sng" dirty="0"/>
        </a:p>
      </dgm:t>
    </dgm:pt>
    <dgm:pt modelId="{AEE5BB60-6DA0-4246-9D7C-65CF17A906D0}" type="parTrans" cxnId="{52041CA3-1A0F-4AE7-B5B9-EA34BD9B7AD4}">
      <dgm:prSet/>
      <dgm:spPr/>
      <dgm:t>
        <a:bodyPr/>
        <a:lstStyle/>
        <a:p>
          <a:endParaRPr lang="en-US" sz="1600" b="1"/>
        </a:p>
      </dgm:t>
    </dgm:pt>
    <dgm:pt modelId="{2134B468-E048-44EF-9600-8E8CD61E6475}" type="sibTrans" cxnId="{52041CA3-1A0F-4AE7-B5B9-EA34BD9B7AD4}">
      <dgm:prSet custT="1"/>
      <dgm:spPr/>
      <dgm:t>
        <a:bodyPr/>
        <a:lstStyle/>
        <a:p>
          <a:endParaRPr lang="en-US" sz="1600" b="1" dirty="0"/>
        </a:p>
      </dgm:t>
    </dgm:pt>
    <dgm:pt modelId="{C05AFDFB-DD11-47C3-8737-C4138C3668B8}">
      <dgm:prSet custT="1"/>
      <dgm:spPr/>
      <dgm:t>
        <a:bodyPr/>
        <a:lstStyle/>
        <a:p>
          <a:r>
            <a:rPr lang="en-US" sz="1600" b="1" dirty="0" smtClean="0"/>
            <a:t>Over </a:t>
          </a:r>
          <a:r>
            <a:rPr lang="en-US" sz="1600" b="1" dirty="0" smtClean="0"/>
            <a:t>10,600 individuals </a:t>
          </a:r>
          <a:r>
            <a:rPr lang="en-US" sz="1600" b="1" dirty="0" smtClean="0"/>
            <a:t>have provided full contact details for bespoke Outreach support</a:t>
          </a:r>
          <a:endParaRPr lang="en-US" sz="1600" b="1" dirty="0"/>
        </a:p>
      </dgm:t>
    </dgm:pt>
    <dgm:pt modelId="{EFD2FE46-7A9C-4EE2-9407-06FE8040327B}" type="parTrans" cxnId="{6A24CB7F-C1D6-4E26-B169-7899D931A037}">
      <dgm:prSet/>
      <dgm:spPr/>
      <dgm:t>
        <a:bodyPr/>
        <a:lstStyle/>
        <a:p>
          <a:endParaRPr lang="en-US" sz="1600"/>
        </a:p>
      </dgm:t>
    </dgm:pt>
    <dgm:pt modelId="{B1D022D5-E015-4595-B053-ABD0FC637D6D}" type="sibTrans" cxnId="{6A24CB7F-C1D6-4E26-B169-7899D931A037}">
      <dgm:prSet/>
      <dgm:spPr/>
      <dgm:t>
        <a:bodyPr/>
        <a:lstStyle/>
        <a:p>
          <a:endParaRPr lang="en-US" sz="1600"/>
        </a:p>
      </dgm:t>
    </dgm:pt>
    <dgm:pt modelId="{A0A38F7A-17D1-4F5F-9DCA-BECA766C6F18}">
      <dgm:prSet custT="1"/>
      <dgm:spPr/>
      <dgm:t>
        <a:bodyPr/>
        <a:lstStyle/>
        <a:p>
          <a:r>
            <a:rPr lang="en-US" sz="1600" b="1" dirty="0" smtClean="0"/>
            <a:t>62% </a:t>
          </a:r>
          <a:r>
            <a:rPr lang="en-US" sz="1600" b="1" dirty="0" smtClean="0"/>
            <a:t>Black, Asian or Multiple Ethnic Heritage</a:t>
          </a:r>
          <a:endParaRPr lang="en-US" sz="1600" b="1" dirty="0"/>
        </a:p>
      </dgm:t>
    </dgm:pt>
    <dgm:pt modelId="{40BAC523-7DC8-4B84-A9BA-E2C2B20CE3B7}" type="parTrans" cxnId="{1F1452DF-CE0C-4045-AFD5-0A29DD4241CD}">
      <dgm:prSet/>
      <dgm:spPr/>
      <dgm:t>
        <a:bodyPr/>
        <a:lstStyle/>
        <a:p>
          <a:endParaRPr lang="en-US" sz="1600"/>
        </a:p>
      </dgm:t>
    </dgm:pt>
    <dgm:pt modelId="{7874BCFE-CB42-49A4-B07E-4F59D064A572}" type="sibTrans" cxnId="{1F1452DF-CE0C-4045-AFD5-0A29DD4241CD}">
      <dgm:prSet/>
      <dgm:spPr/>
      <dgm:t>
        <a:bodyPr/>
        <a:lstStyle/>
        <a:p>
          <a:endParaRPr lang="en-US" sz="1600"/>
        </a:p>
      </dgm:t>
    </dgm:pt>
    <dgm:pt modelId="{F10AED84-33F9-4220-B180-05CA33623AF5}">
      <dgm:prSet custT="1"/>
      <dgm:spPr/>
      <dgm:t>
        <a:bodyPr/>
        <a:lstStyle/>
        <a:p>
          <a:r>
            <a:rPr lang="en-US" sz="1600" b="1" dirty="0" smtClean="0"/>
            <a:t>44% </a:t>
          </a:r>
          <a:r>
            <a:rPr lang="en-US" sz="1600" b="1" dirty="0" smtClean="0"/>
            <a:t>Female</a:t>
          </a:r>
          <a:endParaRPr lang="en-US" sz="1600" b="1" dirty="0"/>
        </a:p>
      </dgm:t>
    </dgm:pt>
    <dgm:pt modelId="{90CB5F89-8B0A-4768-AA78-86A8452D1883}" type="parTrans" cxnId="{0DD2A588-4625-41B7-80E8-28FB77949296}">
      <dgm:prSet/>
      <dgm:spPr/>
      <dgm:t>
        <a:bodyPr/>
        <a:lstStyle/>
        <a:p>
          <a:endParaRPr lang="en-US" sz="1600"/>
        </a:p>
      </dgm:t>
    </dgm:pt>
    <dgm:pt modelId="{DD151CF9-E6BF-4D27-BBD8-477A2CF564CD}" type="sibTrans" cxnId="{0DD2A588-4625-41B7-80E8-28FB77949296}">
      <dgm:prSet/>
      <dgm:spPr/>
      <dgm:t>
        <a:bodyPr/>
        <a:lstStyle/>
        <a:p>
          <a:endParaRPr lang="en-US" sz="1600"/>
        </a:p>
      </dgm:t>
    </dgm:pt>
    <dgm:pt modelId="{5ED7FED4-CC66-4273-BB13-3BFA8A89C999}">
      <dgm:prSet custT="1"/>
      <dgm:spPr/>
      <dgm:t>
        <a:bodyPr/>
        <a:lstStyle/>
        <a:p>
          <a:r>
            <a:rPr lang="en-US" sz="1600" b="1" dirty="0" smtClean="0"/>
            <a:t>29% </a:t>
          </a:r>
          <a:r>
            <a:rPr lang="en-US" sz="1600" b="1" dirty="0" smtClean="0"/>
            <a:t>BAMEH Female</a:t>
          </a:r>
          <a:endParaRPr lang="en-US" sz="1600" b="1" dirty="0"/>
        </a:p>
      </dgm:t>
    </dgm:pt>
    <dgm:pt modelId="{023B9026-213A-4253-BC86-DCBA8B35EC5E}" type="parTrans" cxnId="{776C350A-1C9F-4597-951F-F334BD008741}">
      <dgm:prSet/>
      <dgm:spPr/>
      <dgm:t>
        <a:bodyPr/>
        <a:lstStyle/>
        <a:p>
          <a:endParaRPr lang="en-US" sz="1600"/>
        </a:p>
      </dgm:t>
    </dgm:pt>
    <dgm:pt modelId="{0F39B7B5-B471-43A8-9327-F483BABAA682}" type="sibTrans" cxnId="{776C350A-1C9F-4597-951F-F334BD008741}">
      <dgm:prSet/>
      <dgm:spPr/>
      <dgm:t>
        <a:bodyPr/>
        <a:lstStyle/>
        <a:p>
          <a:endParaRPr lang="en-US" sz="1600"/>
        </a:p>
      </dgm:t>
    </dgm:pt>
    <dgm:pt modelId="{14A0E3FE-3CAE-4027-B245-9AE421A54596}">
      <dgm:prSet custT="1"/>
      <dgm:spPr/>
      <dgm:t>
        <a:bodyPr/>
        <a:lstStyle/>
        <a:p>
          <a:r>
            <a:rPr lang="en-US" sz="1600" b="1" dirty="0" smtClean="0">
              <a:solidFill>
                <a:schemeClr val="tx1"/>
              </a:solidFill>
            </a:rPr>
            <a:t>28% </a:t>
          </a:r>
          <a:r>
            <a:rPr lang="en-US" sz="1600" b="1" dirty="0" smtClean="0">
              <a:solidFill>
                <a:schemeClr val="tx1"/>
              </a:solidFill>
            </a:rPr>
            <a:t>Black</a:t>
          </a:r>
          <a:endParaRPr lang="en-US" sz="1600" b="1" dirty="0">
            <a:solidFill>
              <a:schemeClr val="tx1"/>
            </a:solidFill>
          </a:endParaRPr>
        </a:p>
      </dgm:t>
    </dgm:pt>
    <dgm:pt modelId="{479FCADB-8C4B-4464-A8B9-E8E83D054F46}" type="parTrans" cxnId="{48BFFF20-EC69-4AA5-BD34-339A3F6E9C2A}">
      <dgm:prSet/>
      <dgm:spPr/>
      <dgm:t>
        <a:bodyPr/>
        <a:lstStyle/>
        <a:p>
          <a:endParaRPr lang="en-US" sz="1600"/>
        </a:p>
      </dgm:t>
    </dgm:pt>
    <dgm:pt modelId="{4F72194D-45FA-4240-9151-A98284E0E8AC}" type="sibTrans" cxnId="{48BFFF20-EC69-4AA5-BD34-339A3F6E9C2A}">
      <dgm:prSet/>
      <dgm:spPr/>
      <dgm:t>
        <a:bodyPr/>
        <a:lstStyle/>
        <a:p>
          <a:endParaRPr lang="en-US" sz="1600"/>
        </a:p>
      </dgm:t>
    </dgm:pt>
    <dgm:pt modelId="{B0DD3280-3FA9-4B33-88F6-82D686C6DF02}">
      <dgm:prSet custT="1"/>
      <dgm:spPr/>
      <dgm:t>
        <a:bodyPr/>
        <a:lstStyle/>
        <a:p>
          <a:r>
            <a:rPr lang="en-US" sz="1600" b="1" dirty="0" smtClean="0">
              <a:solidFill>
                <a:schemeClr val="tx1"/>
              </a:solidFill>
            </a:rPr>
            <a:t>13% </a:t>
          </a:r>
          <a:r>
            <a:rPr lang="en-US" sz="1600" b="1" dirty="0" smtClean="0">
              <a:solidFill>
                <a:schemeClr val="tx1"/>
              </a:solidFill>
            </a:rPr>
            <a:t>Black Female</a:t>
          </a:r>
          <a:endParaRPr lang="en-US" sz="1600" b="1" dirty="0">
            <a:solidFill>
              <a:schemeClr val="tx1"/>
            </a:solidFill>
          </a:endParaRPr>
        </a:p>
      </dgm:t>
    </dgm:pt>
    <dgm:pt modelId="{C9BA4F67-1CFF-4F3E-8714-CCF5B898FF73}" type="parTrans" cxnId="{ADA5C91B-7B9B-4152-B4A3-A44EF656D2A2}">
      <dgm:prSet/>
      <dgm:spPr/>
      <dgm:t>
        <a:bodyPr/>
        <a:lstStyle/>
        <a:p>
          <a:endParaRPr lang="en-US" sz="1600"/>
        </a:p>
      </dgm:t>
    </dgm:pt>
    <dgm:pt modelId="{F9643E07-B37B-4D6F-857A-9D024766DF0F}" type="sibTrans" cxnId="{ADA5C91B-7B9B-4152-B4A3-A44EF656D2A2}">
      <dgm:prSet/>
      <dgm:spPr/>
      <dgm:t>
        <a:bodyPr/>
        <a:lstStyle/>
        <a:p>
          <a:endParaRPr lang="en-US" sz="1600"/>
        </a:p>
      </dgm:t>
    </dgm:pt>
    <dgm:pt modelId="{B60C2E00-DFE8-4134-8632-71ADE2632FAD}">
      <dgm:prSet custT="1"/>
      <dgm:spPr/>
      <dgm:t>
        <a:bodyPr/>
        <a:lstStyle/>
        <a:p>
          <a:r>
            <a:rPr lang="en-US" sz="1600" b="1" u="sng" dirty="0" smtClean="0"/>
            <a:t>Diversity of Applications</a:t>
          </a:r>
          <a:endParaRPr lang="en-US" sz="1600" b="1" u="sng" dirty="0"/>
        </a:p>
      </dgm:t>
    </dgm:pt>
    <dgm:pt modelId="{6ECBFE0F-353D-4FAA-9288-EDB48B28D61D}" type="parTrans" cxnId="{90FED96F-16BF-4DF0-A7EF-CF8C2D23DA56}">
      <dgm:prSet/>
      <dgm:spPr/>
      <dgm:t>
        <a:bodyPr/>
        <a:lstStyle/>
        <a:p>
          <a:endParaRPr lang="en-US" sz="1600"/>
        </a:p>
      </dgm:t>
    </dgm:pt>
    <dgm:pt modelId="{66E6D4C9-1CA5-44CC-A1C2-A407AD5466AF}" type="sibTrans" cxnId="{90FED96F-16BF-4DF0-A7EF-CF8C2D23DA56}">
      <dgm:prSet/>
      <dgm:spPr/>
      <dgm:t>
        <a:bodyPr/>
        <a:lstStyle/>
        <a:p>
          <a:endParaRPr lang="en-US" sz="1600"/>
        </a:p>
      </dgm:t>
    </dgm:pt>
    <dgm:pt modelId="{43C524EC-8400-49CD-84BE-1643A030F126}">
      <dgm:prSet custT="1"/>
      <dgm:spPr/>
      <dgm:t>
        <a:bodyPr/>
        <a:lstStyle/>
        <a:p>
          <a:r>
            <a:rPr lang="en-US" sz="1600" b="1" dirty="0" smtClean="0"/>
            <a:t>57% </a:t>
          </a:r>
          <a:r>
            <a:rPr lang="en-US" sz="1600" b="1" dirty="0" smtClean="0"/>
            <a:t>Black, Asian or Multiple Ethnic Heritage</a:t>
          </a:r>
          <a:endParaRPr lang="en-US" sz="1600" dirty="0"/>
        </a:p>
      </dgm:t>
    </dgm:pt>
    <dgm:pt modelId="{5441F6B5-A64E-45F9-8BB2-651A5AC01D84}" type="parTrans" cxnId="{20BFDD93-4249-44C7-BEB3-799FCEFF6F60}">
      <dgm:prSet/>
      <dgm:spPr/>
      <dgm:t>
        <a:bodyPr/>
        <a:lstStyle/>
        <a:p>
          <a:endParaRPr lang="en-US" sz="1600"/>
        </a:p>
      </dgm:t>
    </dgm:pt>
    <dgm:pt modelId="{EB71889D-CB79-43CE-A37C-0E4204148E64}" type="sibTrans" cxnId="{20BFDD93-4249-44C7-BEB3-799FCEFF6F60}">
      <dgm:prSet/>
      <dgm:spPr/>
      <dgm:t>
        <a:bodyPr/>
        <a:lstStyle/>
        <a:p>
          <a:endParaRPr lang="en-US" sz="1600"/>
        </a:p>
      </dgm:t>
    </dgm:pt>
    <dgm:pt modelId="{01A036C6-BE9C-4A1D-9901-09BC36B91F11}">
      <dgm:prSet custT="1"/>
      <dgm:spPr/>
      <dgm:t>
        <a:bodyPr/>
        <a:lstStyle/>
        <a:p>
          <a:r>
            <a:rPr lang="en-US" sz="1600" b="1" dirty="0" smtClean="0"/>
            <a:t>44% </a:t>
          </a:r>
          <a:r>
            <a:rPr lang="en-US" sz="1600" b="1" dirty="0" smtClean="0"/>
            <a:t>Female</a:t>
          </a:r>
          <a:endParaRPr lang="en-US" sz="1600" b="1" dirty="0"/>
        </a:p>
      </dgm:t>
    </dgm:pt>
    <dgm:pt modelId="{4C590F17-F5D0-4DE3-B639-0065AC6AED2F}" type="parTrans" cxnId="{39E84B76-7F22-4625-BCBE-C46D9BC739E9}">
      <dgm:prSet/>
      <dgm:spPr/>
      <dgm:t>
        <a:bodyPr/>
        <a:lstStyle/>
        <a:p>
          <a:endParaRPr lang="en-US" sz="1600"/>
        </a:p>
      </dgm:t>
    </dgm:pt>
    <dgm:pt modelId="{66081568-B4BE-441A-932F-84C9C3D5191F}" type="sibTrans" cxnId="{39E84B76-7F22-4625-BCBE-C46D9BC739E9}">
      <dgm:prSet/>
      <dgm:spPr/>
      <dgm:t>
        <a:bodyPr/>
        <a:lstStyle/>
        <a:p>
          <a:endParaRPr lang="en-US" sz="1600"/>
        </a:p>
      </dgm:t>
    </dgm:pt>
    <dgm:pt modelId="{39A1FE20-9A74-4BBD-9FB0-7836E3F73EF1}">
      <dgm:prSet custT="1"/>
      <dgm:spPr/>
      <dgm:t>
        <a:bodyPr/>
        <a:lstStyle/>
        <a:p>
          <a:r>
            <a:rPr lang="en-US" sz="1600" b="1" dirty="0" smtClean="0"/>
            <a:t>27% </a:t>
          </a:r>
          <a:r>
            <a:rPr lang="en-US" sz="1600" b="1" dirty="0" smtClean="0"/>
            <a:t>BAMEH Female</a:t>
          </a:r>
          <a:endParaRPr lang="en-US" sz="1600" b="1" dirty="0"/>
        </a:p>
      </dgm:t>
    </dgm:pt>
    <dgm:pt modelId="{70A73664-8511-4580-AF1C-3E4CB969CA09}" type="parTrans" cxnId="{D396CB22-A01C-483F-ABF3-E66547F482F8}">
      <dgm:prSet/>
      <dgm:spPr/>
      <dgm:t>
        <a:bodyPr/>
        <a:lstStyle/>
        <a:p>
          <a:endParaRPr lang="en-US" sz="1600"/>
        </a:p>
      </dgm:t>
    </dgm:pt>
    <dgm:pt modelId="{B3EFE74B-BC0C-4D40-AC20-9EEC5EFAD39E}" type="sibTrans" cxnId="{D396CB22-A01C-483F-ABF3-E66547F482F8}">
      <dgm:prSet/>
      <dgm:spPr/>
      <dgm:t>
        <a:bodyPr/>
        <a:lstStyle/>
        <a:p>
          <a:endParaRPr lang="en-US" sz="1600"/>
        </a:p>
      </dgm:t>
    </dgm:pt>
    <dgm:pt modelId="{510C3783-E402-450E-A8D8-A2534A065C50}">
      <dgm:prSet custT="1"/>
      <dgm:spPr/>
      <dgm:t>
        <a:bodyPr/>
        <a:lstStyle/>
        <a:p>
          <a:r>
            <a:rPr lang="en-US" sz="1600" b="1" dirty="0" smtClean="0">
              <a:solidFill>
                <a:schemeClr val="tx1"/>
              </a:solidFill>
            </a:rPr>
            <a:t>22% </a:t>
          </a:r>
          <a:r>
            <a:rPr lang="en-US" sz="1600" b="1" dirty="0" smtClean="0">
              <a:solidFill>
                <a:schemeClr val="tx1"/>
              </a:solidFill>
            </a:rPr>
            <a:t>Black</a:t>
          </a:r>
          <a:endParaRPr lang="en-US" sz="1600" b="1" dirty="0">
            <a:solidFill>
              <a:schemeClr val="tx1"/>
            </a:solidFill>
          </a:endParaRPr>
        </a:p>
      </dgm:t>
    </dgm:pt>
    <dgm:pt modelId="{B68724DB-4C8E-4184-88D6-824195AB42EE}" type="parTrans" cxnId="{1B4F6973-8D9C-4DE9-A970-FF6B1BAAC5B9}">
      <dgm:prSet/>
      <dgm:spPr/>
      <dgm:t>
        <a:bodyPr/>
        <a:lstStyle/>
        <a:p>
          <a:endParaRPr lang="en-US" sz="1600"/>
        </a:p>
      </dgm:t>
    </dgm:pt>
    <dgm:pt modelId="{F9D0BC3F-317A-4FC8-8A68-0EB00784E921}" type="sibTrans" cxnId="{1B4F6973-8D9C-4DE9-A970-FF6B1BAAC5B9}">
      <dgm:prSet/>
      <dgm:spPr/>
      <dgm:t>
        <a:bodyPr/>
        <a:lstStyle/>
        <a:p>
          <a:endParaRPr lang="en-US" sz="1600"/>
        </a:p>
      </dgm:t>
    </dgm:pt>
    <dgm:pt modelId="{C22A98E5-0618-4FCE-9F2B-807FF43F7582}">
      <dgm:prSet custT="1"/>
      <dgm:spPr/>
      <dgm:t>
        <a:bodyPr/>
        <a:lstStyle/>
        <a:p>
          <a:r>
            <a:rPr lang="en-US" sz="1600" b="1" dirty="0" smtClean="0">
              <a:solidFill>
                <a:schemeClr val="tx1"/>
              </a:solidFill>
            </a:rPr>
            <a:t>11% </a:t>
          </a:r>
          <a:r>
            <a:rPr lang="en-US" sz="1600" b="1" dirty="0" smtClean="0">
              <a:solidFill>
                <a:schemeClr val="tx1"/>
              </a:solidFill>
            </a:rPr>
            <a:t>Black Female</a:t>
          </a:r>
          <a:endParaRPr lang="en-US" sz="1600" b="1" dirty="0">
            <a:solidFill>
              <a:schemeClr val="tx1"/>
            </a:solidFill>
          </a:endParaRPr>
        </a:p>
      </dgm:t>
    </dgm:pt>
    <dgm:pt modelId="{799C9434-6F79-4781-9C4F-9E5A818D5152}" type="parTrans" cxnId="{74396162-9B80-4A7E-AFE9-D842EC2BF755}">
      <dgm:prSet/>
      <dgm:spPr/>
      <dgm:t>
        <a:bodyPr/>
        <a:lstStyle/>
        <a:p>
          <a:endParaRPr lang="en-US" sz="1600"/>
        </a:p>
      </dgm:t>
    </dgm:pt>
    <dgm:pt modelId="{36C6A3FA-EA6E-4051-8E78-D5028B78BB79}" type="sibTrans" cxnId="{74396162-9B80-4A7E-AFE9-D842EC2BF755}">
      <dgm:prSet/>
      <dgm:spPr/>
      <dgm:t>
        <a:bodyPr/>
        <a:lstStyle/>
        <a:p>
          <a:endParaRPr lang="en-US" sz="1600"/>
        </a:p>
      </dgm:t>
    </dgm:pt>
    <dgm:pt modelId="{189B04D5-6969-4716-872A-03F47BCC6D33}" type="pres">
      <dgm:prSet presAssocID="{6963750F-F256-484A-93BB-24CCB99D4FDB}" presName="rootnode" presStyleCnt="0">
        <dgm:presLayoutVars>
          <dgm:chMax/>
          <dgm:chPref/>
          <dgm:dir/>
          <dgm:animLvl val="lvl"/>
        </dgm:presLayoutVars>
      </dgm:prSet>
      <dgm:spPr/>
      <dgm:t>
        <a:bodyPr/>
        <a:lstStyle/>
        <a:p>
          <a:endParaRPr lang="en-US"/>
        </a:p>
      </dgm:t>
    </dgm:pt>
    <dgm:pt modelId="{A3DFCCAA-7FF4-48F5-96EB-3AE4F68B3B12}" type="pres">
      <dgm:prSet presAssocID="{6F811805-B164-4C6E-99A9-3E986CCB7B1A}" presName="composite" presStyleCnt="0"/>
      <dgm:spPr/>
      <dgm:t>
        <a:bodyPr/>
        <a:lstStyle/>
        <a:p>
          <a:endParaRPr lang="en-US"/>
        </a:p>
      </dgm:t>
    </dgm:pt>
    <dgm:pt modelId="{FFA61625-1877-4267-B463-5C6F64EAF310}" type="pres">
      <dgm:prSet presAssocID="{6F811805-B164-4C6E-99A9-3E986CCB7B1A}" presName="LShape" presStyleLbl="alignNode1" presStyleIdx="0" presStyleCnt="9"/>
      <dgm:spPr/>
      <dgm:t>
        <a:bodyPr/>
        <a:lstStyle/>
        <a:p>
          <a:endParaRPr lang="en-US"/>
        </a:p>
      </dgm:t>
    </dgm:pt>
    <dgm:pt modelId="{9BD5E97C-A734-4CDB-BD35-9D8C34559B00}" type="pres">
      <dgm:prSet presAssocID="{6F811805-B164-4C6E-99A9-3E986CCB7B1A}" presName="ParentText" presStyleLbl="revTx" presStyleIdx="0" presStyleCnt="5">
        <dgm:presLayoutVars>
          <dgm:chMax val="0"/>
          <dgm:chPref val="0"/>
          <dgm:bulletEnabled val="1"/>
        </dgm:presLayoutVars>
      </dgm:prSet>
      <dgm:spPr/>
      <dgm:t>
        <a:bodyPr/>
        <a:lstStyle/>
        <a:p>
          <a:endParaRPr lang="en-US"/>
        </a:p>
      </dgm:t>
    </dgm:pt>
    <dgm:pt modelId="{1A2B97B3-7641-4C20-B73B-27ADF8EFBE50}" type="pres">
      <dgm:prSet presAssocID="{6F811805-B164-4C6E-99A9-3E986CCB7B1A}" presName="Triangle" presStyleLbl="alignNode1" presStyleIdx="1" presStyleCnt="9"/>
      <dgm:spPr/>
      <dgm:t>
        <a:bodyPr/>
        <a:lstStyle/>
        <a:p>
          <a:endParaRPr lang="en-US"/>
        </a:p>
      </dgm:t>
    </dgm:pt>
    <dgm:pt modelId="{7908A95F-AAC9-4614-958F-99EF2AEAA319}" type="pres">
      <dgm:prSet presAssocID="{8390B67B-39A0-4FA2-9F6A-9A4386D0B086}" presName="sibTrans" presStyleCnt="0"/>
      <dgm:spPr/>
      <dgm:t>
        <a:bodyPr/>
        <a:lstStyle/>
        <a:p>
          <a:endParaRPr lang="en-US"/>
        </a:p>
      </dgm:t>
    </dgm:pt>
    <dgm:pt modelId="{0A0ACB14-4584-449C-A834-915B3AA081BB}" type="pres">
      <dgm:prSet presAssocID="{8390B67B-39A0-4FA2-9F6A-9A4386D0B086}" presName="space" presStyleCnt="0"/>
      <dgm:spPr/>
      <dgm:t>
        <a:bodyPr/>
        <a:lstStyle/>
        <a:p>
          <a:endParaRPr lang="en-US"/>
        </a:p>
      </dgm:t>
    </dgm:pt>
    <dgm:pt modelId="{9D539A62-5B7B-41E3-B077-A2EFB102D071}" type="pres">
      <dgm:prSet presAssocID="{C56E2E9F-D1ED-422E-BB75-D4D6FBE520E2}" presName="composite" presStyleCnt="0"/>
      <dgm:spPr/>
      <dgm:t>
        <a:bodyPr/>
        <a:lstStyle/>
        <a:p>
          <a:endParaRPr lang="en-US"/>
        </a:p>
      </dgm:t>
    </dgm:pt>
    <dgm:pt modelId="{CCBF8AD5-3055-4CDF-8168-8B26399D2D70}" type="pres">
      <dgm:prSet presAssocID="{C56E2E9F-D1ED-422E-BB75-D4D6FBE520E2}" presName="LShape" presStyleLbl="alignNode1" presStyleIdx="2" presStyleCnt="9"/>
      <dgm:spPr/>
      <dgm:t>
        <a:bodyPr/>
        <a:lstStyle/>
        <a:p>
          <a:endParaRPr lang="en-US"/>
        </a:p>
      </dgm:t>
    </dgm:pt>
    <dgm:pt modelId="{7C575D2B-AF11-4541-9794-BFBE5A90FE1A}" type="pres">
      <dgm:prSet presAssocID="{C56E2E9F-D1ED-422E-BB75-D4D6FBE520E2}" presName="ParentText" presStyleLbl="revTx" presStyleIdx="1" presStyleCnt="5">
        <dgm:presLayoutVars>
          <dgm:chMax val="0"/>
          <dgm:chPref val="0"/>
          <dgm:bulletEnabled val="1"/>
        </dgm:presLayoutVars>
      </dgm:prSet>
      <dgm:spPr/>
      <dgm:t>
        <a:bodyPr/>
        <a:lstStyle/>
        <a:p>
          <a:endParaRPr lang="en-US"/>
        </a:p>
      </dgm:t>
    </dgm:pt>
    <dgm:pt modelId="{C3AB6CEC-94D7-4C6D-91FD-6AAC632BEB8E}" type="pres">
      <dgm:prSet presAssocID="{C56E2E9F-D1ED-422E-BB75-D4D6FBE520E2}" presName="Triangle" presStyleLbl="alignNode1" presStyleIdx="3" presStyleCnt="9"/>
      <dgm:spPr/>
      <dgm:t>
        <a:bodyPr/>
        <a:lstStyle/>
        <a:p>
          <a:endParaRPr lang="en-US"/>
        </a:p>
      </dgm:t>
    </dgm:pt>
    <dgm:pt modelId="{FB681979-BEF6-46BB-8629-105ED2B5D44A}" type="pres">
      <dgm:prSet presAssocID="{71D6BCF3-A0C2-4838-B20D-89DAC501C826}" presName="sibTrans" presStyleCnt="0"/>
      <dgm:spPr/>
      <dgm:t>
        <a:bodyPr/>
        <a:lstStyle/>
        <a:p>
          <a:endParaRPr lang="en-US"/>
        </a:p>
      </dgm:t>
    </dgm:pt>
    <dgm:pt modelId="{CA41155C-C555-474A-BC57-CADFE8B670A0}" type="pres">
      <dgm:prSet presAssocID="{71D6BCF3-A0C2-4838-B20D-89DAC501C826}" presName="space" presStyleCnt="0"/>
      <dgm:spPr/>
      <dgm:t>
        <a:bodyPr/>
        <a:lstStyle/>
        <a:p>
          <a:endParaRPr lang="en-US"/>
        </a:p>
      </dgm:t>
    </dgm:pt>
    <dgm:pt modelId="{B3F5332A-5BC3-4600-B92D-D789424BBC28}" type="pres">
      <dgm:prSet presAssocID="{FB3FF6BF-A4AE-4B30-939D-A3569B5FFD6C}" presName="composite" presStyleCnt="0"/>
      <dgm:spPr/>
      <dgm:t>
        <a:bodyPr/>
        <a:lstStyle/>
        <a:p>
          <a:endParaRPr lang="en-US"/>
        </a:p>
      </dgm:t>
    </dgm:pt>
    <dgm:pt modelId="{940642A2-FDF1-45A7-BF84-60080623937F}" type="pres">
      <dgm:prSet presAssocID="{FB3FF6BF-A4AE-4B30-939D-A3569B5FFD6C}" presName="LShape" presStyleLbl="alignNode1" presStyleIdx="4" presStyleCnt="9"/>
      <dgm:spPr/>
      <dgm:t>
        <a:bodyPr/>
        <a:lstStyle/>
        <a:p>
          <a:endParaRPr lang="en-US"/>
        </a:p>
      </dgm:t>
    </dgm:pt>
    <dgm:pt modelId="{116CD917-D130-41F7-A545-285B0E7AFA0D}" type="pres">
      <dgm:prSet presAssocID="{FB3FF6BF-A4AE-4B30-939D-A3569B5FFD6C}" presName="ParentText" presStyleLbl="revTx" presStyleIdx="2" presStyleCnt="5">
        <dgm:presLayoutVars>
          <dgm:chMax val="0"/>
          <dgm:chPref val="0"/>
          <dgm:bulletEnabled val="1"/>
        </dgm:presLayoutVars>
      </dgm:prSet>
      <dgm:spPr/>
      <dgm:t>
        <a:bodyPr/>
        <a:lstStyle/>
        <a:p>
          <a:endParaRPr lang="en-US"/>
        </a:p>
      </dgm:t>
    </dgm:pt>
    <dgm:pt modelId="{9D3CBE24-25B3-4DCC-95C9-03506B4C40D0}" type="pres">
      <dgm:prSet presAssocID="{FB3FF6BF-A4AE-4B30-939D-A3569B5FFD6C}" presName="Triangle" presStyleLbl="alignNode1" presStyleIdx="5" presStyleCnt="9"/>
      <dgm:spPr/>
      <dgm:t>
        <a:bodyPr/>
        <a:lstStyle/>
        <a:p>
          <a:endParaRPr lang="en-US"/>
        </a:p>
      </dgm:t>
    </dgm:pt>
    <dgm:pt modelId="{8DCDC718-2626-4772-AE67-9F1D582A9257}" type="pres">
      <dgm:prSet presAssocID="{2134B468-E048-44EF-9600-8E8CD61E6475}" presName="sibTrans" presStyleCnt="0"/>
      <dgm:spPr/>
      <dgm:t>
        <a:bodyPr/>
        <a:lstStyle/>
        <a:p>
          <a:endParaRPr lang="en-US"/>
        </a:p>
      </dgm:t>
    </dgm:pt>
    <dgm:pt modelId="{18CDEA31-6884-42BB-84B6-35739AA95BE6}" type="pres">
      <dgm:prSet presAssocID="{2134B468-E048-44EF-9600-8E8CD61E6475}" presName="space" presStyleCnt="0"/>
      <dgm:spPr/>
      <dgm:t>
        <a:bodyPr/>
        <a:lstStyle/>
        <a:p>
          <a:endParaRPr lang="en-US"/>
        </a:p>
      </dgm:t>
    </dgm:pt>
    <dgm:pt modelId="{A2003C6A-769C-4DC1-BA0F-211EBC4D1D6B}" type="pres">
      <dgm:prSet presAssocID="{B222ED64-5750-4EA0-9537-A507714C08EB}" presName="composite" presStyleCnt="0"/>
      <dgm:spPr/>
      <dgm:t>
        <a:bodyPr/>
        <a:lstStyle/>
        <a:p>
          <a:endParaRPr lang="en-US"/>
        </a:p>
      </dgm:t>
    </dgm:pt>
    <dgm:pt modelId="{D7BF9920-CBB2-4C39-B1DF-FFE872DFBA9A}" type="pres">
      <dgm:prSet presAssocID="{B222ED64-5750-4EA0-9537-A507714C08EB}" presName="LShape" presStyleLbl="alignNode1" presStyleIdx="6" presStyleCnt="9"/>
      <dgm:spPr/>
      <dgm:t>
        <a:bodyPr/>
        <a:lstStyle/>
        <a:p>
          <a:endParaRPr lang="en-US"/>
        </a:p>
      </dgm:t>
    </dgm:pt>
    <dgm:pt modelId="{BA28862F-9B21-4BB5-8F1F-6282F98A3341}" type="pres">
      <dgm:prSet presAssocID="{B222ED64-5750-4EA0-9537-A507714C08EB}" presName="ParentText" presStyleLbl="revTx" presStyleIdx="3" presStyleCnt="5">
        <dgm:presLayoutVars>
          <dgm:chMax val="0"/>
          <dgm:chPref val="0"/>
          <dgm:bulletEnabled val="1"/>
        </dgm:presLayoutVars>
      </dgm:prSet>
      <dgm:spPr/>
      <dgm:t>
        <a:bodyPr/>
        <a:lstStyle/>
        <a:p>
          <a:endParaRPr lang="en-US"/>
        </a:p>
      </dgm:t>
    </dgm:pt>
    <dgm:pt modelId="{EEC249F0-C828-4768-AE88-5EC1B461F26A}" type="pres">
      <dgm:prSet presAssocID="{B222ED64-5750-4EA0-9537-A507714C08EB}" presName="Triangle" presStyleLbl="alignNode1" presStyleIdx="7" presStyleCnt="9"/>
      <dgm:spPr/>
      <dgm:t>
        <a:bodyPr/>
        <a:lstStyle/>
        <a:p>
          <a:endParaRPr lang="en-US"/>
        </a:p>
      </dgm:t>
    </dgm:pt>
    <dgm:pt modelId="{E28B2C7B-6C05-4646-A916-BD692C0023F5}" type="pres">
      <dgm:prSet presAssocID="{64A16205-5E55-4E1A-A7DA-5A168A135844}" presName="sibTrans" presStyleCnt="0"/>
      <dgm:spPr/>
      <dgm:t>
        <a:bodyPr/>
        <a:lstStyle/>
        <a:p>
          <a:endParaRPr lang="en-US"/>
        </a:p>
      </dgm:t>
    </dgm:pt>
    <dgm:pt modelId="{E33933D2-C5AF-47BE-A2A0-AA3525EA5693}" type="pres">
      <dgm:prSet presAssocID="{64A16205-5E55-4E1A-A7DA-5A168A135844}" presName="space" presStyleCnt="0"/>
      <dgm:spPr/>
      <dgm:t>
        <a:bodyPr/>
        <a:lstStyle/>
        <a:p>
          <a:endParaRPr lang="en-US"/>
        </a:p>
      </dgm:t>
    </dgm:pt>
    <dgm:pt modelId="{B536F48E-E178-4755-A82F-90C6CFD70E67}" type="pres">
      <dgm:prSet presAssocID="{B60C2E00-DFE8-4134-8632-71ADE2632FAD}" presName="composite" presStyleCnt="0"/>
      <dgm:spPr/>
      <dgm:t>
        <a:bodyPr/>
        <a:lstStyle/>
        <a:p>
          <a:endParaRPr lang="en-US"/>
        </a:p>
      </dgm:t>
    </dgm:pt>
    <dgm:pt modelId="{DAF0226E-1008-4EF3-B7A0-E15647E8694E}" type="pres">
      <dgm:prSet presAssocID="{B60C2E00-DFE8-4134-8632-71ADE2632FAD}" presName="LShape" presStyleLbl="alignNode1" presStyleIdx="8" presStyleCnt="9"/>
      <dgm:spPr/>
      <dgm:t>
        <a:bodyPr/>
        <a:lstStyle/>
        <a:p>
          <a:endParaRPr lang="en-US"/>
        </a:p>
      </dgm:t>
    </dgm:pt>
    <dgm:pt modelId="{4DF9C9DD-9249-4693-A2D3-B4D5052D4D1D}" type="pres">
      <dgm:prSet presAssocID="{B60C2E00-DFE8-4134-8632-71ADE2632FAD}" presName="ParentText" presStyleLbl="revTx" presStyleIdx="4" presStyleCnt="5">
        <dgm:presLayoutVars>
          <dgm:chMax val="0"/>
          <dgm:chPref val="0"/>
          <dgm:bulletEnabled val="1"/>
        </dgm:presLayoutVars>
      </dgm:prSet>
      <dgm:spPr/>
      <dgm:t>
        <a:bodyPr/>
        <a:lstStyle/>
        <a:p>
          <a:endParaRPr lang="en-US"/>
        </a:p>
      </dgm:t>
    </dgm:pt>
  </dgm:ptLst>
  <dgm:cxnLst>
    <dgm:cxn modelId="{776C350A-1C9F-4597-951F-F334BD008741}" srcId="{FB3FF6BF-A4AE-4B30-939D-A3569B5FFD6C}" destId="{5ED7FED4-CC66-4273-BB13-3BFA8A89C999}" srcOrd="2" destOrd="0" parTransId="{023B9026-213A-4253-BC86-DCBA8B35EC5E}" sibTransId="{0F39B7B5-B471-43A8-9327-F483BABAA682}"/>
    <dgm:cxn modelId="{52C24596-D924-48CA-BDA6-5B71F1F8D515}" srcId="{B222ED64-5750-4EA0-9537-A507714C08EB}" destId="{6D161161-0C00-4A02-87AB-13EF654F8902}" srcOrd="0" destOrd="0" parTransId="{225CA41A-DD00-4480-87A2-328F14EAA3E3}" sibTransId="{B50246D6-7A36-48F3-BD60-9839B5BE932B}"/>
    <dgm:cxn modelId="{13142987-CDAC-4039-BD2A-E993A0C27578}" type="presOf" srcId="{43C524EC-8400-49CD-84BE-1643A030F126}" destId="{4DF9C9DD-9249-4693-A2D3-B4D5052D4D1D}" srcOrd="0" destOrd="1" presId="urn:microsoft.com/office/officeart/2009/3/layout/StepUpProcess"/>
    <dgm:cxn modelId="{D396CB22-A01C-483F-ABF3-E66547F482F8}" srcId="{B60C2E00-DFE8-4134-8632-71ADE2632FAD}" destId="{39A1FE20-9A74-4BBD-9FB0-7836E3F73EF1}" srcOrd="2" destOrd="0" parTransId="{70A73664-8511-4580-AF1C-3E4CB969CA09}" sibTransId="{B3EFE74B-BC0C-4D40-AC20-9EEC5EFAD39E}"/>
    <dgm:cxn modelId="{20BFDD93-4249-44C7-BEB3-799FCEFF6F60}" srcId="{B60C2E00-DFE8-4134-8632-71ADE2632FAD}" destId="{43C524EC-8400-49CD-84BE-1643A030F126}" srcOrd="0" destOrd="0" parTransId="{5441F6B5-A64E-45F9-8BB2-651A5AC01D84}" sibTransId="{EB71889D-CB79-43CE-A37C-0E4204148E64}"/>
    <dgm:cxn modelId="{FDB88057-1D50-4A94-82C6-D54AB11795F1}" type="presOf" srcId="{14A0E3FE-3CAE-4027-B245-9AE421A54596}" destId="{116CD917-D130-41F7-A545-285B0E7AFA0D}" srcOrd="0" destOrd="4" presId="urn:microsoft.com/office/officeart/2009/3/layout/StepUpProcess"/>
    <dgm:cxn modelId="{8F958EDC-1496-465F-869C-06EDAAE092B5}" srcId="{6963750F-F256-484A-93BB-24CCB99D4FDB}" destId="{C56E2E9F-D1ED-422E-BB75-D4D6FBE520E2}" srcOrd="1" destOrd="0" parTransId="{9A9D7A18-696D-4287-8296-5A9F44A8F8D5}" sibTransId="{71D6BCF3-A0C2-4838-B20D-89DAC501C826}"/>
    <dgm:cxn modelId="{7569C1A7-7B26-4CBD-8C3D-C3753F5492AB}" type="presOf" srcId="{01A036C6-BE9C-4A1D-9901-09BC36B91F11}" destId="{4DF9C9DD-9249-4693-A2D3-B4D5052D4D1D}" srcOrd="0" destOrd="2" presId="urn:microsoft.com/office/officeart/2009/3/layout/StepUpProcess"/>
    <dgm:cxn modelId="{9A8B1C2E-D157-4FF3-A877-453E70B88506}" type="presOf" srcId="{5ED7FED4-CC66-4273-BB13-3BFA8A89C999}" destId="{116CD917-D130-41F7-A545-285B0E7AFA0D}" srcOrd="0" destOrd="3" presId="urn:microsoft.com/office/officeart/2009/3/layout/StepUpProcess"/>
    <dgm:cxn modelId="{6162BE3B-4F4F-48B6-BA77-C32B0D2449C3}" type="presOf" srcId="{B60C2E00-DFE8-4134-8632-71ADE2632FAD}" destId="{4DF9C9DD-9249-4693-A2D3-B4D5052D4D1D}" srcOrd="0" destOrd="0" presId="urn:microsoft.com/office/officeart/2009/3/layout/StepUpProcess"/>
    <dgm:cxn modelId="{74396162-9B80-4A7E-AFE9-D842EC2BF755}" srcId="{B60C2E00-DFE8-4134-8632-71ADE2632FAD}" destId="{C22A98E5-0618-4FCE-9F2B-807FF43F7582}" srcOrd="4" destOrd="0" parTransId="{799C9434-6F79-4781-9C4F-9E5A818D5152}" sibTransId="{36C6A3FA-EA6E-4051-8E78-D5028B78BB79}"/>
    <dgm:cxn modelId="{F538D610-C7F2-4281-8EB5-114D070E6699}" type="presOf" srcId="{B0DD3280-3FA9-4B33-88F6-82D686C6DF02}" destId="{116CD917-D130-41F7-A545-285B0E7AFA0D}" srcOrd="0" destOrd="5" presId="urn:microsoft.com/office/officeart/2009/3/layout/StepUpProcess"/>
    <dgm:cxn modelId="{0DD2A588-4625-41B7-80E8-28FB77949296}" srcId="{FB3FF6BF-A4AE-4B30-939D-A3569B5FFD6C}" destId="{F10AED84-33F9-4220-B180-05CA33623AF5}" srcOrd="1" destOrd="0" parTransId="{90CB5F89-8B0A-4768-AA78-86A8452D1883}" sibTransId="{DD151CF9-E6BF-4D27-BBD8-477A2CF564CD}"/>
    <dgm:cxn modelId="{00B92242-51C1-4E1B-AAE4-3F4C235FCDDF}" srcId="{6963750F-F256-484A-93BB-24CCB99D4FDB}" destId="{6F811805-B164-4C6E-99A9-3E986CCB7B1A}" srcOrd="0" destOrd="0" parTransId="{C66F4C9A-8DF6-4A0B-B09F-586E471FD61C}" sibTransId="{8390B67B-39A0-4FA2-9F6A-9A4386D0B086}"/>
    <dgm:cxn modelId="{90FED96F-16BF-4DF0-A7EF-CF8C2D23DA56}" srcId="{6963750F-F256-484A-93BB-24CCB99D4FDB}" destId="{B60C2E00-DFE8-4134-8632-71ADE2632FAD}" srcOrd="4" destOrd="0" parTransId="{6ECBFE0F-353D-4FAA-9288-EDB48B28D61D}" sibTransId="{66E6D4C9-1CA5-44CC-A1C2-A407AD5466AF}"/>
    <dgm:cxn modelId="{2137934A-EC67-46BD-A551-7E03B6715736}" type="presOf" srcId="{D4194773-9F9F-4A63-BCD4-663F327F8792}" destId="{9BD5E97C-A734-4CDB-BD35-9D8C34559B00}" srcOrd="0" destOrd="1" presId="urn:microsoft.com/office/officeart/2009/3/layout/StepUpProcess"/>
    <dgm:cxn modelId="{AF648764-DA77-46A7-A8F8-35BBE53EC10B}" type="presOf" srcId="{6F811805-B164-4C6E-99A9-3E986CCB7B1A}" destId="{9BD5E97C-A734-4CDB-BD35-9D8C34559B00}" srcOrd="0" destOrd="0" presId="urn:microsoft.com/office/officeart/2009/3/layout/StepUpProcess"/>
    <dgm:cxn modelId="{CF1295A2-3FAB-4024-A29A-C4A72F7F1E97}" type="presOf" srcId="{C05AFDFB-DD11-47C3-8737-C4138C3668B8}" destId="{7C575D2B-AF11-4541-9794-BFBE5A90FE1A}" srcOrd="0" destOrd="1" presId="urn:microsoft.com/office/officeart/2009/3/layout/StepUpProcess"/>
    <dgm:cxn modelId="{ADA5C91B-7B9B-4152-B4A3-A44EF656D2A2}" srcId="{FB3FF6BF-A4AE-4B30-939D-A3569B5FFD6C}" destId="{B0DD3280-3FA9-4B33-88F6-82D686C6DF02}" srcOrd="4" destOrd="0" parTransId="{C9BA4F67-1CFF-4F3E-8714-CCF5B898FF73}" sibTransId="{F9643E07-B37B-4D6F-857A-9D024766DF0F}"/>
    <dgm:cxn modelId="{52041CA3-1A0F-4AE7-B5B9-EA34BD9B7AD4}" srcId="{6963750F-F256-484A-93BB-24CCB99D4FDB}" destId="{FB3FF6BF-A4AE-4B30-939D-A3569B5FFD6C}" srcOrd="2" destOrd="0" parTransId="{AEE5BB60-6DA0-4246-9D7C-65CF17A906D0}" sibTransId="{2134B468-E048-44EF-9600-8E8CD61E6475}"/>
    <dgm:cxn modelId="{39E84B76-7F22-4625-BCBE-C46D9BC739E9}" srcId="{B60C2E00-DFE8-4134-8632-71ADE2632FAD}" destId="{01A036C6-BE9C-4A1D-9901-09BC36B91F11}" srcOrd="1" destOrd="0" parTransId="{4C590F17-F5D0-4DE3-B639-0065AC6AED2F}" sibTransId="{66081568-B4BE-441A-932F-84C9C3D5191F}"/>
    <dgm:cxn modelId="{4581B311-508D-4840-84F7-6256FFBC9329}" type="presOf" srcId="{C22A98E5-0618-4FCE-9F2B-807FF43F7582}" destId="{4DF9C9DD-9249-4693-A2D3-B4D5052D4D1D}" srcOrd="0" destOrd="5" presId="urn:microsoft.com/office/officeart/2009/3/layout/StepUpProcess"/>
    <dgm:cxn modelId="{BE9A72C1-0917-4B9A-9AA5-B28778AC999C}" srcId="{6F811805-B164-4C6E-99A9-3E986CCB7B1A}" destId="{D4194773-9F9F-4A63-BCD4-663F327F8792}" srcOrd="0" destOrd="0" parTransId="{D886A0D3-5AE3-4182-87B4-FE0FBF615649}" sibTransId="{DAD782A7-F7DE-4DAA-A54B-136DA3A4EFE5}"/>
    <dgm:cxn modelId="{47F90734-7714-400B-8F08-74FD921965AA}" type="presOf" srcId="{C56E2E9F-D1ED-422E-BB75-D4D6FBE520E2}" destId="{7C575D2B-AF11-4541-9794-BFBE5A90FE1A}" srcOrd="0" destOrd="0" presId="urn:microsoft.com/office/officeart/2009/3/layout/StepUpProcess"/>
    <dgm:cxn modelId="{A7C858A6-4A38-463A-9266-0AD7173A8BD7}" type="presOf" srcId="{6D161161-0C00-4A02-87AB-13EF654F8902}" destId="{BA28862F-9B21-4BB5-8F1F-6282F98A3341}" srcOrd="0" destOrd="1" presId="urn:microsoft.com/office/officeart/2009/3/layout/StepUpProcess"/>
    <dgm:cxn modelId="{1B4F6973-8D9C-4DE9-A970-FF6B1BAAC5B9}" srcId="{B60C2E00-DFE8-4134-8632-71ADE2632FAD}" destId="{510C3783-E402-450E-A8D8-A2534A065C50}" srcOrd="3" destOrd="0" parTransId="{B68724DB-4C8E-4184-88D6-824195AB42EE}" sibTransId="{F9D0BC3F-317A-4FC8-8A68-0EB00784E921}"/>
    <dgm:cxn modelId="{F402B64B-5B99-4A32-A243-26623D0BF31C}" type="presOf" srcId="{39A1FE20-9A74-4BBD-9FB0-7836E3F73EF1}" destId="{4DF9C9DD-9249-4693-A2D3-B4D5052D4D1D}" srcOrd="0" destOrd="3" presId="urn:microsoft.com/office/officeart/2009/3/layout/StepUpProcess"/>
    <dgm:cxn modelId="{6A1185CA-04A6-42DA-9ED4-26CEF9553426}" type="presOf" srcId="{B222ED64-5750-4EA0-9537-A507714C08EB}" destId="{BA28862F-9B21-4BB5-8F1F-6282F98A3341}" srcOrd="0" destOrd="0" presId="urn:microsoft.com/office/officeart/2009/3/layout/StepUpProcess"/>
    <dgm:cxn modelId="{FD97F24D-3382-4EBF-85AE-9A28EC8490E9}" type="presOf" srcId="{A0A38F7A-17D1-4F5F-9DCA-BECA766C6F18}" destId="{116CD917-D130-41F7-A545-285B0E7AFA0D}" srcOrd="0" destOrd="1" presId="urn:microsoft.com/office/officeart/2009/3/layout/StepUpProcess"/>
    <dgm:cxn modelId="{48BFFF20-EC69-4AA5-BD34-339A3F6E9C2A}" srcId="{FB3FF6BF-A4AE-4B30-939D-A3569B5FFD6C}" destId="{14A0E3FE-3CAE-4027-B245-9AE421A54596}" srcOrd="3" destOrd="0" parTransId="{479FCADB-8C4B-4464-A8B9-E8E83D054F46}" sibTransId="{4F72194D-45FA-4240-9151-A98284E0E8AC}"/>
    <dgm:cxn modelId="{7BCDE9B3-0E26-440F-A52C-06F2BA238F85}" type="presOf" srcId="{510C3783-E402-450E-A8D8-A2534A065C50}" destId="{4DF9C9DD-9249-4693-A2D3-B4D5052D4D1D}" srcOrd="0" destOrd="4" presId="urn:microsoft.com/office/officeart/2009/3/layout/StepUpProcess"/>
    <dgm:cxn modelId="{6A24CB7F-C1D6-4E26-B169-7899D931A037}" srcId="{C56E2E9F-D1ED-422E-BB75-D4D6FBE520E2}" destId="{C05AFDFB-DD11-47C3-8737-C4138C3668B8}" srcOrd="0" destOrd="0" parTransId="{EFD2FE46-7A9C-4EE2-9407-06FE8040327B}" sibTransId="{B1D022D5-E015-4595-B053-ABD0FC637D6D}"/>
    <dgm:cxn modelId="{7C7F6858-A9B4-4A9D-B90A-DF38056E102C}" type="presOf" srcId="{6963750F-F256-484A-93BB-24CCB99D4FDB}" destId="{189B04D5-6969-4716-872A-03F47BCC6D33}" srcOrd="0" destOrd="0" presId="urn:microsoft.com/office/officeart/2009/3/layout/StepUpProcess"/>
    <dgm:cxn modelId="{70A4141C-82F8-4B65-A064-92CFCBFC2F55}" srcId="{6963750F-F256-484A-93BB-24CCB99D4FDB}" destId="{B222ED64-5750-4EA0-9537-A507714C08EB}" srcOrd="3" destOrd="0" parTransId="{759384E0-4F9F-457F-B80D-C949AE5E5DFA}" sibTransId="{64A16205-5E55-4E1A-A7DA-5A168A135844}"/>
    <dgm:cxn modelId="{0DA40A17-EF90-4CC3-9888-DA6D7E44EF2D}" type="presOf" srcId="{FB3FF6BF-A4AE-4B30-939D-A3569B5FFD6C}" destId="{116CD917-D130-41F7-A545-285B0E7AFA0D}" srcOrd="0" destOrd="0" presId="urn:microsoft.com/office/officeart/2009/3/layout/StepUpProcess"/>
    <dgm:cxn modelId="{39BEC6F5-636C-4E6B-A154-9BF03AD7B67E}" type="presOf" srcId="{F10AED84-33F9-4220-B180-05CA33623AF5}" destId="{116CD917-D130-41F7-A545-285B0E7AFA0D}" srcOrd="0" destOrd="2" presId="urn:microsoft.com/office/officeart/2009/3/layout/StepUpProcess"/>
    <dgm:cxn modelId="{1F1452DF-CE0C-4045-AFD5-0A29DD4241CD}" srcId="{FB3FF6BF-A4AE-4B30-939D-A3569B5FFD6C}" destId="{A0A38F7A-17D1-4F5F-9DCA-BECA766C6F18}" srcOrd="0" destOrd="0" parTransId="{40BAC523-7DC8-4B84-A9BA-E2C2B20CE3B7}" sibTransId="{7874BCFE-CB42-49A4-B07E-4F59D064A572}"/>
    <dgm:cxn modelId="{94C6955E-2A4C-4453-8E8E-89D3DB248A4B}" type="presParOf" srcId="{189B04D5-6969-4716-872A-03F47BCC6D33}" destId="{A3DFCCAA-7FF4-48F5-96EB-3AE4F68B3B12}" srcOrd="0" destOrd="0" presId="urn:microsoft.com/office/officeart/2009/3/layout/StepUpProcess"/>
    <dgm:cxn modelId="{83F4906D-0EE8-4515-B4FD-9D4D0C2F4943}" type="presParOf" srcId="{A3DFCCAA-7FF4-48F5-96EB-3AE4F68B3B12}" destId="{FFA61625-1877-4267-B463-5C6F64EAF310}" srcOrd="0" destOrd="0" presId="urn:microsoft.com/office/officeart/2009/3/layout/StepUpProcess"/>
    <dgm:cxn modelId="{983B7826-2495-4AC7-9C73-3F4BB6E8466F}" type="presParOf" srcId="{A3DFCCAA-7FF4-48F5-96EB-3AE4F68B3B12}" destId="{9BD5E97C-A734-4CDB-BD35-9D8C34559B00}" srcOrd="1" destOrd="0" presId="urn:microsoft.com/office/officeart/2009/3/layout/StepUpProcess"/>
    <dgm:cxn modelId="{523211ED-317D-4026-A330-DC0C6569C887}" type="presParOf" srcId="{A3DFCCAA-7FF4-48F5-96EB-3AE4F68B3B12}" destId="{1A2B97B3-7641-4C20-B73B-27ADF8EFBE50}" srcOrd="2" destOrd="0" presId="urn:microsoft.com/office/officeart/2009/3/layout/StepUpProcess"/>
    <dgm:cxn modelId="{D7DB886B-88C1-41D3-8E57-18C0DCAE4D10}" type="presParOf" srcId="{189B04D5-6969-4716-872A-03F47BCC6D33}" destId="{7908A95F-AAC9-4614-958F-99EF2AEAA319}" srcOrd="1" destOrd="0" presId="urn:microsoft.com/office/officeart/2009/3/layout/StepUpProcess"/>
    <dgm:cxn modelId="{57499D24-E87F-4241-9CBF-2481E3A03691}" type="presParOf" srcId="{7908A95F-AAC9-4614-958F-99EF2AEAA319}" destId="{0A0ACB14-4584-449C-A834-915B3AA081BB}" srcOrd="0" destOrd="0" presId="urn:microsoft.com/office/officeart/2009/3/layout/StepUpProcess"/>
    <dgm:cxn modelId="{86179D82-B95C-4D9B-9DA5-472DAEC191BB}" type="presParOf" srcId="{189B04D5-6969-4716-872A-03F47BCC6D33}" destId="{9D539A62-5B7B-41E3-B077-A2EFB102D071}" srcOrd="2" destOrd="0" presId="urn:microsoft.com/office/officeart/2009/3/layout/StepUpProcess"/>
    <dgm:cxn modelId="{A1B2A75D-4CA8-426E-BC62-44344766A064}" type="presParOf" srcId="{9D539A62-5B7B-41E3-B077-A2EFB102D071}" destId="{CCBF8AD5-3055-4CDF-8168-8B26399D2D70}" srcOrd="0" destOrd="0" presId="urn:microsoft.com/office/officeart/2009/3/layout/StepUpProcess"/>
    <dgm:cxn modelId="{09C67A43-B7F7-4546-ADDB-A4DBBFE3FBC3}" type="presParOf" srcId="{9D539A62-5B7B-41E3-B077-A2EFB102D071}" destId="{7C575D2B-AF11-4541-9794-BFBE5A90FE1A}" srcOrd="1" destOrd="0" presId="urn:microsoft.com/office/officeart/2009/3/layout/StepUpProcess"/>
    <dgm:cxn modelId="{DC6CE5C5-E36E-4429-8A7E-24A348238E48}" type="presParOf" srcId="{9D539A62-5B7B-41E3-B077-A2EFB102D071}" destId="{C3AB6CEC-94D7-4C6D-91FD-6AAC632BEB8E}" srcOrd="2" destOrd="0" presId="urn:microsoft.com/office/officeart/2009/3/layout/StepUpProcess"/>
    <dgm:cxn modelId="{60C63B4B-DD3A-4F77-ACE1-3C0B62F21D09}" type="presParOf" srcId="{189B04D5-6969-4716-872A-03F47BCC6D33}" destId="{FB681979-BEF6-46BB-8629-105ED2B5D44A}" srcOrd="3" destOrd="0" presId="urn:microsoft.com/office/officeart/2009/3/layout/StepUpProcess"/>
    <dgm:cxn modelId="{7300AF89-11F9-4A83-B660-52A0CF39C154}" type="presParOf" srcId="{FB681979-BEF6-46BB-8629-105ED2B5D44A}" destId="{CA41155C-C555-474A-BC57-CADFE8B670A0}" srcOrd="0" destOrd="0" presId="urn:microsoft.com/office/officeart/2009/3/layout/StepUpProcess"/>
    <dgm:cxn modelId="{AEB79CD0-BF2C-415A-A708-3000C8530C61}" type="presParOf" srcId="{189B04D5-6969-4716-872A-03F47BCC6D33}" destId="{B3F5332A-5BC3-4600-B92D-D789424BBC28}" srcOrd="4" destOrd="0" presId="urn:microsoft.com/office/officeart/2009/3/layout/StepUpProcess"/>
    <dgm:cxn modelId="{CE4BDD75-4795-4000-8040-FAE53F45BE6F}" type="presParOf" srcId="{B3F5332A-5BC3-4600-B92D-D789424BBC28}" destId="{940642A2-FDF1-45A7-BF84-60080623937F}" srcOrd="0" destOrd="0" presId="urn:microsoft.com/office/officeart/2009/3/layout/StepUpProcess"/>
    <dgm:cxn modelId="{4D005354-98AF-46A5-BB3A-020A60B9F47C}" type="presParOf" srcId="{B3F5332A-5BC3-4600-B92D-D789424BBC28}" destId="{116CD917-D130-41F7-A545-285B0E7AFA0D}" srcOrd="1" destOrd="0" presId="urn:microsoft.com/office/officeart/2009/3/layout/StepUpProcess"/>
    <dgm:cxn modelId="{048DC894-CFE6-4DDC-9FDC-FE3085259957}" type="presParOf" srcId="{B3F5332A-5BC3-4600-B92D-D789424BBC28}" destId="{9D3CBE24-25B3-4DCC-95C9-03506B4C40D0}" srcOrd="2" destOrd="0" presId="urn:microsoft.com/office/officeart/2009/3/layout/StepUpProcess"/>
    <dgm:cxn modelId="{E0EC5D2D-26BC-437A-887A-A5A5871D7671}" type="presParOf" srcId="{189B04D5-6969-4716-872A-03F47BCC6D33}" destId="{8DCDC718-2626-4772-AE67-9F1D582A9257}" srcOrd="5" destOrd="0" presId="urn:microsoft.com/office/officeart/2009/3/layout/StepUpProcess"/>
    <dgm:cxn modelId="{348BAC37-421C-44AD-9DD5-B90EE0741645}" type="presParOf" srcId="{8DCDC718-2626-4772-AE67-9F1D582A9257}" destId="{18CDEA31-6884-42BB-84B6-35739AA95BE6}" srcOrd="0" destOrd="0" presId="urn:microsoft.com/office/officeart/2009/3/layout/StepUpProcess"/>
    <dgm:cxn modelId="{6D95080D-79B0-498E-8D44-FF56819F0C2E}" type="presParOf" srcId="{189B04D5-6969-4716-872A-03F47BCC6D33}" destId="{A2003C6A-769C-4DC1-BA0F-211EBC4D1D6B}" srcOrd="6" destOrd="0" presId="urn:microsoft.com/office/officeart/2009/3/layout/StepUpProcess"/>
    <dgm:cxn modelId="{2C6A51AC-80C7-43C5-BD26-CC722552B4F7}" type="presParOf" srcId="{A2003C6A-769C-4DC1-BA0F-211EBC4D1D6B}" destId="{D7BF9920-CBB2-4C39-B1DF-FFE872DFBA9A}" srcOrd="0" destOrd="0" presId="urn:microsoft.com/office/officeart/2009/3/layout/StepUpProcess"/>
    <dgm:cxn modelId="{65606792-2464-4ACA-87BE-E3AC4F9DA1D2}" type="presParOf" srcId="{A2003C6A-769C-4DC1-BA0F-211EBC4D1D6B}" destId="{BA28862F-9B21-4BB5-8F1F-6282F98A3341}" srcOrd="1" destOrd="0" presId="urn:microsoft.com/office/officeart/2009/3/layout/StepUpProcess"/>
    <dgm:cxn modelId="{4ED9A19E-FB4B-4FD0-925B-E9EABFD7C42F}" type="presParOf" srcId="{A2003C6A-769C-4DC1-BA0F-211EBC4D1D6B}" destId="{EEC249F0-C828-4768-AE88-5EC1B461F26A}" srcOrd="2" destOrd="0" presId="urn:microsoft.com/office/officeart/2009/3/layout/StepUpProcess"/>
    <dgm:cxn modelId="{7941E2E5-830C-4DE0-8645-9093F57D5E75}" type="presParOf" srcId="{189B04D5-6969-4716-872A-03F47BCC6D33}" destId="{E28B2C7B-6C05-4646-A916-BD692C0023F5}" srcOrd="7" destOrd="0" presId="urn:microsoft.com/office/officeart/2009/3/layout/StepUpProcess"/>
    <dgm:cxn modelId="{F6EBFDAC-CE03-42A6-BF1C-699C72653268}" type="presParOf" srcId="{E28B2C7B-6C05-4646-A916-BD692C0023F5}" destId="{E33933D2-C5AF-47BE-A2A0-AA3525EA5693}" srcOrd="0" destOrd="0" presId="urn:microsoft.com/office/officeart/2009/3/layout/StepUpProcess"/>
    <dgm:cxn modelId="{51B59991-98AA-4973-9E9B-7A91B371F589}" type="presParOf" srcId="{189B04D5-6969-4716-872A-03F47BCC6D33}" destId="{B536F48E-E178-4755-A82F-90C6CFD70E67}" srcOrd="8" destOrd="0" presId="urn:microsoft.com/office/officeart/2009/3/layout/StepUpProcess"/>
    <dgm:cxn modelId="{51D51447-20CB-4AC8-AA48-E805F42ADC67}" type="presParOf" srcId="{B536F48E-E178-4755-A82F-90C6CFD70E67}" destId="{DAF0226E-1008-4EF3-B7A0-E15647E8694E}" srcOrd="0" destOrd="0" presId="urn:microsoft.com/office/officeart/2009/3/layout/StepUpProcess"/>
    <dgm:cxn modelId="{4791E267-EE20-4992-8ED5-2518A0347F9F}" type="presParOf" srcId="{B536F48E-E178-4755-A82F-90C6CFD70E67}" destId="{4DF9C9DD-9249-4693-A2D3-B4D5052D4D1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B68FE4-A4C0-477A-8F38-D1FFAED794E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365F02-23E3-4930-8F63-8A94B29382AE}">
      <dgm:prSet phldrT="[Text]"/>
      <dgm:spPr/>
      <dgm:t>
        <a:bodyPr/>
        <a:lstStyle/>
        <a:p>
          <a:r>
            <a:rPr lang="en-GB" b="1" dirty="0" smtClean="0"/>
            <a:t>Community talks with local Black fathers on the topic of how better relationships with the Met could be realised and how could they support recruitment from the community to join the Met – with Black influencer/ community leader</a:t>
          </a:r>
          <a:endParaRPr lang="en-US" dirty="0"/>
        </a:p>
      </dgm:t>
    </dgm:pt>
    <dgm:pt modelId="{DF77496D-1DCA-4F52-991C-0CC7898DA9F8}" type="parTrans" cxnId="{D15C7881-4BDC-4E9B-A421-26C3EA1BE704}">
      <dgm:prSet/>
      <dgm:spPr/>
      <dgm:t>
        <a:bodyPr/>
        <a:lstStyle/>
        <a:p>
          <a:endParaRPr lang="en-US"/>
        </a:p>
      </dgm:t>
    </dgm:pt>
    <dgm:pt modelId="{8D989AAE-D192-42D9-9301-1FEE10FD87F5}" type="sibTrans" cxnId="{D15C7881-4BDC-4E9B-A421-26C3EA1BE704}">
      <dgm:prSet/>
      <dgm:spPr/>
      <dgm:t>
        <a:bodyPr/>
        <a:lstStyle/>
        <a:p>
          <a:endParaRPr lang="en-US"/>
        </a:p>
      </dgm:t>
    </dgm:pt>
    <dgm:pt modelId="{FF98AE19-58DC-4612-A7E5-B79E11FD510A}">
      <dgm:prSet phldrT="[Text]"/>
      <dgm:spPr/>
      <dgm:t>
        <a:bodyPr/>
        <a:lstStyle/>
        <a:p>
          <a:r>
            <a:rPr lang="en-US" dirty="0" smtClean="0"/>
            <a:t>Collaborative Event with Brown Skin Girls Network at NSY, to support recruitment of Black Women</a:t>
          </a:r>
          <a:endParaRPr lang="en-US" dirty="0"/>
        </a:p>
      </dgm:t>
    </dgm:pt>
    <dgm:pt modelId="{A99BF787-095F-49CD-BB86-3CDCDA3BC34C}" type="parTrans" cxnId="{ADF005DE-0362-45C4-B794-E4E4EFC2427F}">
      <dgm:prSet/>
      <dgm:spPr/>
      <dgm:t>
        <a:bodyPr/>
        <a:lstStyle/>
        <a:p>
          <a:endParaRPr lang="en-US"/>
        </a:p>
      </dgm:t>
    </dgm:pt>
    <dgm:pt modelId="{13E54080-ECA4-4776-A9BE-2C311F73C1CF}" type="sibTrans" cxnId="{ADF005DE-0362-45C4-B794-E4E4EFC2427F}">
      <dgm:prSet/>
      <dgm:spPr/>
      <dgm:t>
        <a:bodyPr/>
        <a:lstStyle/>
        <a:p>
          <a:endParaRPr lang="en-US"/>
        </a:p>
      </dgm:t>
    </dgm:pt>
    <dgm:pt modelId="{49B02964-FD69-4D4D-BC15-C1A4D839D5CC}">
      <dgm:prSet phldrT="[Text]"/>
      <dgm:spPr/>
      <dgm:t>
        <a:bodyPr/>
        <a:lstStyle/>
        <a:p>
          <a:r>
            <a:rPr lang="en-US" dirty="0" smtClean="0"/>
            <a:t>Video seeking to attract young Black males to the Met by COF partner featuring a young Black male as the main protagonist</a:t>
          </a:r>
          <a:endParaRPr lang="en-US" dirty="0"/>
        </a:p>
      </dgm:t>
    </dgm:pt>
    <dgm:pt modelId="{8B6913A8-336B-41C0-B1FD-D53C22775A96}" type="parTrans" cxnId="{951DDF18-BAC9-41F9-AEEC-EC6720A327D3}">
      <dgm:prSet/>
      <dgm:spPr/>
      <dgm:t>
        <a:bodyPr/>
        <a:lstStyle/>
        <a:p>
          <a:endParaRPr lang="en-US"/>
        </a:p>
      </dgm:t>
    </dgm:pt>
    <dgm:pt modelId="{488381B2-2140-4F92-BEBA-68CD55CAC543}" type="sibTrans" cxnId="{951DDF18-BAC9-41F9-AEEC-EC6720A327D3}">
      <dgm:prSet/>
      <dgm:spPr/>
      <dgm:t>
        <a:bodyPr/>
        <a:lstStyle/>
        <a:p>
          <a:endParaRPr lang="en-US"/>
        </a:p>
      </dgm:t>
    </dgm:pt>
    <dgm:pt modelId="{F6701141-1840-4309-AC05-3438644E0D6C}">
      <dgm:prSet phldrT="[Text]"/>
      <dgm:spPr/>
      <dgm:t>
        <a:bodyPr/>
        <a:lstStyle/>
        <a:p>
          <a:r>
            <a:rPr lang="en-GB" dirty="0" smtClean="0">
              <a:latin typeface="Calibri" panose="020F0502020204030204" pitchFamily="34" charset="0"/>
              <a:cs typeface="Calibri" panose="020F0502020204030204" pitchFamily="34" charset="0"/>
            </a:rPr>
            <a:t>North Cluster  working SYDRC who focus on engagement in Somali community to bridge the gap between the community and the Met Police. </a:t>
          </a:r>
          <a:endParaRPr lang="en-US" dirty="0"/>
        </a:p>
      </dgm:t>
    </dgm:pt>
    <dgm:pt modelId="{9D01FD08-8AD2-42FF-86D7-76B017DECE3F}" type="parTrans" cxnId="{050CDB68-0FC1-41D1-B911-F1C8DBE21730}">
      <dgm:prSet/>
      <dgm:spPr/>
      <dgm:t>
        <a:bodyPr/>
        <a:lstStyle/>
        <a:p>
          <a:endParaRPr lang="en-US"/>
        </a:p>
      </dgm:t>
    </dgm:pt>
    <dgm:pt modelId="{5CEDDBCA-73B7-4FE0-AC22-936501293810}" type="sibTrans" cxnId="{050CDB68-0FC1-41D1-B911-F1C8DBE21730}">
      <dgm:prSet/>
      <dgm:spPr/>
      <dgm:t>
        <a:bodyPr/>
        <a:lstStyle/>
        <a:p>
          <a:endParaRPr lang="en-US"/>
        </a:p>
      </dgm:t>
    </dgm:pt>
    <dgm:pt modelId="{E198FF81-6831-447A-93D8-225B7726A9FB}">
      <dgm:prSet phldrT="[Text]"/>
      <dgm:spPr/>
      <dgm:t>
        <a:bodyPr/>
        <a:lstStyle/>
        <a:p>
          <a:r>
            <a:rPr lang="en-US" dirty="0" smtClean="0"/>
            <a:t>Multiple Faith Events at Black led churches</a:t>
          </a:r>
          <a:endParaRPr lang="en-US" dirty="0"/>
        </a:p>
      </dgm:t>
    </dgm:pt>
    <dgm:pt modelId="{FF2F311D-88A7-4DB6-9F4F-DD150BC55ADD}" type="parTrans" cxnId="{9A246AEA-D6E5-4A99-A552-E5B992FAE619}">
      <dgm:prSet/>
      <dgm:spPr/>
      <dgm:t>
        <a:bodyPr/>
        <a:lstStyle/>
        <a:p>
          <a:endParaRPr lang="en-US"/>
        </a:p>
      </dgm:t>
    </dgm:pt>
    <dgm:pt modelId="{7A188095-C7B8-43A5-9412-1F9FFFC45383}" type="sibTrans" cxnId="{9A246AEA-D6E5-4A99-A552-E5B992FAE619}">
      <dgm:prSet/>
      <dgm:spPr/>
      <dgm:t>
        <a:bodyPr/>
        <a:lstStyle/>
        <a:p>
          <a:endParaRPr lang="en-US"/>
        </a:p>
      </dgm:t>
    </dgm:pt>
    <dgm:pt modelId="{0319E58E-D4E7-4A48-BCF2-D61195F6B564}">
      <dgm:prSet/>
      <dgm:spPr/>
      <dgm:t>
        <a:bodyPr/>
        <a:lstStyle/>
        <a:p>
          <a:r>
            <a:rPr lang="en-US" dirty="0" smtClean="0"/>
            <a:t>Black Female Insight Sessions and COF partner recruitment workshops specifically for Black women</a:t>
          </a:r>
          <a:endParaRPr lang="en-US" dirty="0"/>
        </a:p>
      </dgm:t>
    </dgm:pt>
    <dgm:pt modelId="{A209ED34-48EE-442B-8E6A-1ED0937C9B40}" type="parTrans" cxnId="{941C364B-7891-45A5-B057-F0DA879D1EAE}">
      <dgm:prSet/>
      <dgm:spPr/>
      <dgm:t>
        <a:bodyPr/>
        <a:lstStyle/>
        <a:p>
          <a:endParaRPr lang="en-US"/>
        </a:p>
      </dgm:t>
    </dgm:pt>
    <dgm:pt modelId="{EE695DDC-C0BD-4BC8-8166-F5FF0DE72001}" type="sibTrans" cxnId="{941C364B-7891-45A5-B057-F0DA879D1EAE}">
      <dgm:prSet/>
      <dgm:spPr/>
      <dgm:t>
        <a:bodyPr/>
        <a:lstStyle/>
        <a:p>
          <a:endParaRPr lang="en-US"/>
        </a:p>
      </dgm:t>
    </dgm:pt>
    <dgm:pt modelId="{DB253193-D7C1-4011-A7B9-CF87159FB86E}">
      <dgm:prSet/>
      <dgm:spPr/>
      <dgm:t>
        <a:bodyPr/>
        <a:lstStyle/>
        <a:p>
          <a:r>
            <a:rPr lang="en-US" dirty="0" smtClean="0"/>
            <a:t>Collaboration at numerous events (Black inclusion week, Taste the Caribbean, 75 Windrush, Brown Skin Girls Network</a:t>
          </a:r>
          <a:endParaRPr lang="en-US" dirty="0"/>
        </a:p>
      </dgm:t>
    </dgm:pt>
    <dgm:pt modelId="{35EA608B-FC7F-4AD7-B288-6423494313E6}" type="parTrans" cxnId="{A6A7612F-DDFE-40E6-8304-A3480C12499C}">
      <dgm:prSet/>
      <dgm:spPr/>
      <dgm:t>
        <a:bodyPr/>
        <a:lstStyle/>
        <a:p>
          <a:endParaRPr lang="en-US"/>
        </a:p>
      </dgm:t>
    </dgm:pt>
    <dgm:pt modelId="{3D9591FA-4918-4AA4-935D-ADD52A4E3BAC}" type="sibTrans" cxnId="{A6A7612F-DDFE-40E6-8304-A3480C12499C}">
      <dgm:prSet/>
      <dgm:spPr/>
      <dgm:t>
        <a:bodyPr/>
        <a:lstStyle/>
        <a:p>
          <a:endParaRPr lang="en-US"/>
        </a:p>
      </dgm:t>
    </dgm:pt>
    <dgm:pt modelId="{A854BFC6-9A6D-4FC6-99F0-253911E9DF5B}">
      <dgm:prSet/>
      <dgm:spPr/>
      <dgm:t>
        <a:bodyPr/>
        <a:lstStyle/>
        <a:p>
          <a:r>
            <a:rPr lang="en-US" dirty="0" smtClean="0"/>
            <a:t>Collaboration with COF partners to hold talks on Black history themes e.g. </a:t>
          </a:r>
          <a:r>
            <a:rPr lang="en-GB" dirty="0" smtClean="0"/>
            <a:t>such as the historical context of black women's bodies, their lack of autonomy and how it related to white men and white institutions. </a:t>
          </a:r>
          <a:endParaRPr lang="en-US" dirty="0"/>
        </a:p>
      </dgm:t>
    </dgm:pt>
    <dgm:pt modelId="{A19E3BDD-8061-4A64-8FE0-D873F302110C}" type="parTrans" cxnId="{E4FA6595-BED8-481F-B1B1-380C662C358E}">
      <dgm:prSet/>
      <dgm:spPr/>
      <dgm:t>
        <a:bodyPr/>
        <a:lstStyle/>
        <a:p>
          <a:endParaRPr lang="en-US"/>
        </a:p>
      </dgm:t>
    </dgm:pt>
    <dgm:pt modelId="{AE86CEB2-D1E0-4730-947D-A767808AB0B1}" type="sibTrans" cxnId="{E4FA6595-BED8-481F-B1B1-380C662C358E}">
      <dgm:prSet/>
      <dgm:spPr/>
      <dgm:t>
        <a:bodyPr/>
        <a:lstStyle/>
        <a:p>
          <a:endParaRPr lang="en-US"/>
        </a:p>
      </dgm:t>
    </dgm:pt>
    <dgm:pt modelId="{B0589D99-B3DE-4A86-8F3F-54E55E1131CE}">
      <dgm:prSet/>
      <dgm:spPr/>
      <dgm:t>
        <a:bodyPr/>
        <a:lstStyle/>
        <a:p>
          <a:r>
            <a:rPr lang="en-US" dirty="0" smtClean="0"/>
            <a:t>Working with the Hebe Foundation (5 boroughs and 120 youth that are primarily from a Black background</a:t>
          </a:r>
          <a:endParaRPr lang="en-US" dirty="0"/>
        </a:p>
      </dgm:t>
    </dgm:pt>
    <dgm:pt modelId="{7D5A2817-C7DF-42D5-9624-BD617C1180CD}" type="parTrans" cxnId="{AF1D8159-7B1D-408F-A7C4-2F80DED36F56}">
      <dgm:prSet/>
      <dgm:spPr/>
      <dgm:t>
        <a:bodyPr/>
        <a:lstStyle/>
        <a:p>
          <a:endParaRPr lang="en-US"/>
        </a:p>
      </dgm:t>
    </dgm:pt>
    <dgm:pt modelId="{DDDF23A0-0BA5-4B0F-A80E-083B88A1655C}" type="sibTrans" cxnId="{AF1D8159-7B1D-408F-A7C4-2F80DED36F56}">
      <dgm:prSet/>
      <dgm:spPr/>
      <dgm:t>
        <a:bodyPr/>
        <a:lstStyle/>
        <a:p>
          <a:endParaRPr lang="en-US"/>
        </a:p>
      </dgm:t>
    </dgm:pt>
    <dgm:pt modelId="{67312A10-0714-4DAB-823B-4ABC6CF7B6B3}">
      <dgm:prSet/>
      <dgm:spPr/>
      <dgm:t>
        <a:bodyPr/>
        <a:lstStyle/>
        <a:p>
          <a:r>
            <a:rPr lang="en-GB" b="1" dirty="0" smtClean="0"/>
            <a:t>Somali Youth Group Careers Insight session filmed by the BBC in collaboration with WA Outreach Team, Youth Engagement Team and NPT</a:t>
          </a:r>
          <a:endParaRPr lang="en-GB" b="1" dirty="0" smtClean="0"/>
        </a:p>
      </dgm:t>
    </dgm:pt>
    <dgm:pt modelId="{AF4EEA7E-895A-42EF-9285-068F9FB115DD}" type="parTrans" cxnId="{AA5A00DC-B64C-4149-B691-94414CF831D3}">
      <dgm:prSet/>
      <dgm:spPr/>
      <dgm:t>
        <a:bodyPr/>
        <a:lstStyle/>
        <a:p>
          <a:endParaRPr lang="en-US"/>
        </a:p>
      </dgm:t>
    </dgm:pt>
    <dgm:pt modelId="{BD2EA386-D7C1-4F5A-8AEC-752AB66912C5}" type="sibTrans" cxnId="{AA5A00DC-B64C-4149-B691-94414CF831D3}">
      <dgm:prSet/>
      <dgm:spPr/>
      <dgm:t>
        <a:bodyPr/>
        <a:lstStyle/>
        <a:p>
          <a:endParaRPr lang="en-US"/>
        </a:p>
      </dgm:t>
    </dgm:pt>
    <dgm:pt modelId="{20B12F13-9288-4CD1-BEE1-D21E1187572C}">
      <dgm:prSet/>
      <dgm:spPr/>
      <dgm:t>
        <a:bodyPr/>
        <a:lstStyle/>
        <a:p>
          <a:r>
            <a:rPr lang="en-GB" b="1" dirty="0" smtClean="0"/>
            <a:t>Black Inclusion week – filming of black officers, behind the badge and day in the life </a:t>
          </a:r>
          <a:endParaRPr lang="en-GB" b="1" dirty="0" smtClean="0"/>
        </a:p>
      </dgm:t>
    </dgm:pt>
    <dgm:pt modelId="{3B2FB839-FA83-4321-BC31-F4553A896BEC}" type="parTrans" cxnId="{F4DF2BE7-D92D-46C9-B536-196A80A1987A}">
      <dgm:prSet/>
      <dgm:spPr/>
      <dgm:t>
        <a:bodyPr/>
        <a:lstStyle/>
        <a:p>
          <a:endParaRPr lang="en-US"/>
        </a:p>
      </dgm:t>
    </dgm:pt>
    <dgm:pt modelId="{E384A18C-C6CE-4512-8749-637B94463C9A}" type="sibTrans" cxnId="{F4DF2BE7-D92D-46C9-B536-196A80A1987A}">
      <dgm:prSet/>
      <dgm:spPr/>
      <dgm:t>
        <a:bodyPr/>
        <a:lstStyle/>
        <a:p>
          <a:endParaRPr lang="en-US"/>
        </a:p>
      </dgm:t>
    </dgm:pt>
    <dgm:pt modelId="{600AD7F2-D4EA-454D-B023-A3D2436AEAB8}">
      <dgm:prSet/>
      <dgm:spPr/>
      <dgm:t>
        <a:bodyPr/>
        <a:lstStyle/>
        <a:p>
          <a:r>
            <a:rPr lang="en-GB" b="1" dirty="0" smtClean="0"/>
            <a:t>Youth questionnaire being compiled by NW in line with LRAP objectives to be disseminated at events</a:t>
          </a:r>
          <a:endParaRPr lang="en-GB" b="1" dirty="0" smtClean="0"/>
        </a:p>
      </dgm:t>
    </dgm:pt>
    <dgm:pt modelId="{3A5154B0-170A-43E5-9DBB-5360F5D3B106}" type="parTrans" cxnId="{CC268E54-CAB7-4F07-9EC0-5ECDFA144B73}">
      <dgm:prSet/>
      <dgm:spPr/>
      <dgm:t>
        <a:bodyPr/>
        <a:lstStyle/>
        <a:p>
          <a:endParaRPr lang="en-US"/>
        </a:p>
      </dgm:t>
    </dgm:pt>
    <dgm:pt modelId="{2FD68DAF-34F6-4BB4-A46C-539B4BBF2D61}" type="sibTrans" cxnId="{CC268E54-CAB7-4F07-9EC0-5ECDFA144B73}">
      <dgm:prSet/>
      <dgm:spPr/>
      <dgm:t>
        <a:bodyPr/>
        <a:lstStyle/>
        <a:p>
          <a:endParaRPr lang="en-US"/>
        </a:p>
      </dgm:t>
    </dgm:pt>
    <dgm:pt modelId="{30C8709D-456E-4444-8104-A2002A9CB942}" type="pres">
      <dgm:prSet presAssocID="{DFB68FE4-A4C0-477A-8F38-D1FFAED794E5}" presName="diagram" presStyleCnt="0">
        <dgm:presLayoutVars>
          <dgm:dir/>
          <dgm:resizeHandles val="exact"/>
        </dgm:presLayoutVars>
      </dgm:prSet>
      <dgm:spPr/>
    </dgm:pt>
    <dgm:pt modelId="{7C3E93A9-9C0F-4831-BBC2-F1395C0D34C5}" type="pres">
      <dgm:prSet presAssocID="{5C365F02-23E3-4930-8F63-8A94B29382AE}" presName="node" presStyleLbl="node1" presStyleIdx="0" presStyleCnt="12">
        <dgm:presLayoutVars>
          <dgm:bulletEnabled val="1"/>
        </dgm:presLayoutVars>
      </dgm:prSet>
      <dgm:spPr/>
      <dgm:t>
        <a:bodyPr/>
        <a:lstStyle/>
        <a:p>
          <a:endParaRPr lang="en-US"/>
        </a:p>
      </dgm:t>
    </dgm:pt>
    <dgm:pt modelId="{CED0D3BF-1914-4868-83A9-F9CEDCFF0B2C}" type="pres">
      <dgm:prSet presAssocID="{8D989AAE-D192-42D9-9301-1FEE10FD87F5}" presName="sibTrans" presStyleCnt="0"/>
      <dgm:spPr/>
    </dgm:pt>
    <dgm:pt modelId="{F92A304C-B21F-4BDC-854C-C176C3FE1E20}" type="pres">
      <dgm:prSet presAssocID="{FF98AE19-58DC-4612-A7E5-B79E11FD510A}" presName="node" presStyleLbl="node1" presStyleIdx="1" presStyleCnt="12" custLinFactNeighborX="1836" custLinFactNeighborY="-612">
        <dgm:presLayoutVars>
          <dgm:bulletEnabled val="1"/>
        </dgm:presLayoutVars>
      </dgm:prSet>
      <dgm:spPr/>
      <dgm:t>
        <a:bodyPr/>
        <a:lstStyle/>
        <a:p>
          <a:endParaRPr lang="en-US"/>
        </a:p>
      </dgm:t>
    </dgm:pt>
    <dgm:pt modelId="{607F309A-DC29-4C6C-8789-BFFEEE398892}" type="pres">
      <dgm:prSet presAssocID="{13E54080-ECA4-4776-A9BE-2C311F73C1CF}" presName="sibTrans" presStyleCnt="0"/>
      <dgm:spPr/>
    </dgm:pt>
    <dgm:pt modelId="{4508764E-E7F5-42F5-B866-41D91B256FD8}" type="pres">
      <dgm:prSet presAssocID="{49B02964-FD69-4D4D-BC15-C1A4D839D5CC}" presName="node" presStyleLbl="node1" presStyleIdx="2" presStyleCnt="12">
        <dgm:presLayoutVars>
          <dgm:bulletEnabled val="1"/>
        </dgm:presLayoutVars>
      </dgm:prSet>
      <dgm:spPr/>
      <dgm:t>
        <a:bodyPr/>
        <a:lstStyle/>
        <a:p>
          <a:endParaRPr lang="en-US"/>
        </a:p>
      </dgm:t>
    </dgm:pt>
    <dgm:pt modelId="{3028D79C-00BD-4E18-9FD1-5ACD44FF7B3C}" type="pres">
      <dgm:prSet presAssocID="{488381B2-2140-4F92-BEBA-68CD55CAC543}" presName="sibTrans" presStyleCnt="0"/>
      <dgm:spPr/>
    </dgm:pt>
    <dgm:pt modelId="{CF12E670-C622-411E-8923-929B782B8AED}" type="pres">
      <dgm:prSet presAssocID="{F6701141-1840-4309-AC05-3438644E0D6C}" presName="node" presStyleLbl="node1" presStyleIdx="3" presStyleCnt="12">
        <dgm:presLayoutVars>
          <dgm:bulletEnabled val="1"/>
        </dgm:presLayoutVars>
      </dgm:prSet>
      <dgm:spPr/>
      <dgm:t>
        <a:bodyPr/>
        <a:lstStyle/>
        <a:p>
          <a:endParaRPr lang="en-US"/>
        </a:p>
      </dgm:t>
    </dgm:pt>
    <dgm:pt modelId="{DABC8852-E43E-4BD4-A390-3D9594CD60B2}" type="pres">
      <dgm:prSet presAssocID="{5CEDDBCA-73B7-4FE0-AC22-936501293810}" presName="sibTrans" presStyleCnt="0"/>
      <dgm:spPr/>
    </dgm:pt>
    <dgm:pt modelId="{5602FAFB-6E3F-43A7-A5AE-0E4694A052B5}" type="pres">
      <dgm:prSet presAssocID="{0319E58E-D4E7-4A48-BCF2-D61195F6B564}" presName="node" presStyleLbl="node1" presStyleIdx="4" presStyleCnt="12">
        <dgm:presLayoutVars>
          <dgm:bulletEnabled val="1"/>
        </dgm:presLayoutVars>
      </dgm:prSet>
      <dgm:spPr/>
      <dgm:t>
        <a:bodyPr/>
        <a:lstStyle/>
        <a:p>
          <a:endParaRPr lang="en-US"/>
        </a:p>
      </dgm:t>
    </dgm:pt>
    <dgm:pt modelId="{A0F012F3-19E6-4374-A0A9-57F20311CD8B}" type="pres">
      <dgm:prSet presAssocID="{EE695DDC-C0BD-4BC8-8166-F5FF0DE72001}" presName="sibTrans" presStyleCnt="0"/>
      <dgm:spPr/>
    </dgm:pt>
    <dgm:pt modelId="{BF31A478-CB96-4AD6-B98C-56E670B5987E}" type="pres">
      <dgm:prSet presAssocID="{600AD7F2-D4EA-454D-B023-A3D2436AEAB8}" presName="node" presStyleLbl="node1" presStyleIdx="5" presStyleCnt="12">
        <dgm:presLayoutVars>
          <dgm:bulletEnabled val="1"/>
        </dgm:presLayoutVars>
      </dgm:prSet>
      <dgm:spPr/>
    </dgm:pt>
    <dgm:pt modelId="{00E344D0-18DF-449B-B8C8-06F88525967B}" type="pres">
      <dgm:prSet presAssocID="{2FD68DAF-34F6-4BB4-A46C-539B4BBF2D61}" presName="sibTrans" presStyleCnt="0"/>
      <dgm:spPr/>
    </dgm:pt>
    <dgm:pt modelId="{FE418875-A602-4153-8436-99F5A7CD3BD7}" type="pres">
      <dgm:prSet presAssocID="{20B12F13-9288-4CD1-BEE1-D21E1187572C}" presName="node" presStyleLbl="node1" presStyleIdx="6" presStyleCnt="12">
        <dgm:presLayoutVars>
          <dgm:bulletEnabled val="1"/>
        </dgm:presLayoutVars>
      </dgm:prSet>
      <dgm:spPr/>
    </dgm:pt>
    <dgm:pt modelId="{435E5452-4953-4E48-AD81-616462CF8FA6}" type="pres">
      <dgm:prSet presAssocID="{E384A18C-C6CE-4512-8749-637B94463C9A}" presName="sibTrans" presStyleCnt="0"/>
      <dgm:spPr/>
    </dgm:pt>
    <dgm:pt modelId="{88415CA9-9F45-4710-AAAF-C4A6C76502E7}" type="pres">
      <dgm:prSet presAssocID="{B0589D99-B3DE-4A86-8F3F-54E55E1131CE}" presName="node" presStyleLbl="node1" presStyleIdx="7" presStyleCnt="12">
        <dgm:presLayoutVars>
          <dgm:bulletEnabled val="1"/>
        </dgm:presLayoutVars>
      </dgm:prSet>
      <dgm:spPr/>
      <dgm:t>
        <a:bodyPr/>
        <a:lstStyle/>
        <a:p>
          <a:endParaRPr lang="en-US"/>
        </a:p>
      </dgm:t>
    </dgm:pt>
    <dgm:pt modelId="{256D8BC9-C726-4997-BC13-AB2C59FA129C}" type="pres">
      <dgm:prSet presAssocID="{DDDF23A0-0BA5-4B0F-A80E-083B88A1655C}" presName="sibTrans" presStyleCnt="0"/>
      <dgm:spPr/>
    </dgm:pt>
    <dgm:pt modelId="{AF966DC8-EC54-4E88-93EA-62CB4DEB1DD8}" type="pres">
      <dgm:prSet presAssocID="{67312A10-0714-4DAB-823B-4ABC6CF7B6B3}" presName="node" presStyleLbl="node1" presStyleIdx="8" presStyleCnt="12">
        <dgm:presLayoutVars>
          <dgm:bulletEnabled val="1"/>
        </dgm:presLayoutVars>
      </dgm:prSet>
      <dgm:spPr/>
    </dgm:pt>
    <dgm:pt modelId="{A320090C-577E-49FD-8CFE-065312D9B139}" type="pres">
      <dgm:prSet presAssocID="{BD2EA386-D7C1-4F5A-8AEC-752AB66912C5}" presName="sibTrans" presStyleCnt="0"/>
      <dgm:spPr/>
    </dgm:pt>
    <dgm:pt modelId="{79106D32-117B-4CF3-A074-8EAC349BA193}" type="pres">
      <dgm:prSet presAssocID="{A854BFC6-9A6D-4FC6-99F0-253911E9DF5B}" presName="node" presStyleLbl="node1" presStyleIdx="9" presStyleCnt="12">
        <dgm:presLayoutVars>
          <dgm:bulletEnabled val="1"/>
        </dgm:presLayoutVars>
      </dgm:prSet>
      <dgm:spPr/>
      <dgm:t>
        <a:bodyPr/>
        <a:lstStyle/>
        <a:p>
          <a:endParaRPr lang="en-US"/>
        </a:p>
      </dgm:t>
    </dgm:pt>
    <dgm:pt modelId="{AD24C321-5B90-48BF-BFE1-D574C4A171BF}" type="pres">
      <dgm:prSet presAssocID="{AE86CEB2-D1E0-4730-947D-A767808AB0B1}" presName="sibTrans" presStyleCnt="0"/>
      <dgm:spPr/>
    </dgm:pt>
    <dgm:pt modelId="{800544B2-B766-4133-A74D-52AC5568CB59}" type="pres">
      <dgm:prSet presAssocID="{DB253193-D7C1-4011-A7B9-CF87159FB86E}" presName="node" presStyleLbl="node1" presStyleIdx="10" presStyleCnt="12">
        <dgm:presLayoutVars>
          <dgm:bulletEnabled val="1"/>
        </dgm:presLayoutVars>
      </dgm:prSet>
      <dgm:spPr/>
      <dgm:t>
        <a:bodyPr/>
        <a:lstStyle/>
        <a:p>
          <a:endParaRPr lang="en-US"/>
        </a:p>
      </dgm:t>
    </dgm:pt>
    <dgm:pt modelId="{52BDE533-5C99-4BC7-84D9-D4AA6EC83D3F}" type="pres">
      <dgm:prSet presAssocID="{3D9591FA-4918-4AA4-935D-ADD52A4E3BAC}" presName="sibTrans" presStyleCnt="0"/>
      <dgm:spPr/>
    </dgm:pt>
    <dgm:pt modelId="{0336F17A-124F-4DA2-81D0-E0AF08167C31}" type="pres">
      <dgm:prSet presAssocID="{E198FF81-6831-447A-93D8-225B7726A9FB}" presName="node" presStyleLbl="node1" presStyleIdx="11" presStyleCnt="12">
        <dgm:presLayoutVars>
          <dgm:bulletEnabled val="1"/>
        </dgm:presLayoutVars>
      </dgm:prSet>
      <dgm:spPr/>
      <dgm:t>
        <a:bodyPr/>
        <a:lstStyle/>
        <a:p>
          <a:endParaRPr lang="en-US"/>
        </a:p>
      </dgm:t>
    </dgm:pt>
  </dgm:ptLst>
  <dgm:cxnLst>
    <dgm:cxn modelId="{F9EDEA43-E476-456C-8C77-B4DCD88F2DD2}" type="presOf" srcId="{DB253193-D7C1-4011-A7B9-CF87159FB86E}" destId="{800544B2-B766-4133-A74D-52AC5568CB59}" srcOrd="0" destOrd="0" presId="urn:microsoft.com/office/officeart/2005/8/layout/default"/>
    <dgm:cxn modelId="{244FB9E7-DF5D-4C76-BD5C-7AB0414AD91C}" type="presOf" srcId="{20B12F13-9288-4CD1-BEE1-D21E1187572C}" destId="{FE418875-A602-4153-8436-99F5A7CD3BD7}" srcOrd="0" destOrd="0" presId="urn:microsoft.com/office/officeart/2005/8/layout/default"/>
    <dgm:cxn modelId="{951DDF18-BAC9-41F9-AEEC-EC6720A327D3}" srcId="{DFB68FE4-A4C0-477A-8F38-D1FFAED794E5}" destId="{49B02964-FD69-4D4D-BC15-C1A4D839D5CC}" srcOrd="2" destOrd="0" parTransId="{8B6913A8-336B-41C0-B1FD-D53C22775A96}" sibTransId="{488381B2-2140-4F92-BEBA-68CD55CAC543}"/>
    <dgm:cxn modelId="{F4DF2BE7-D92D-46C9-B536-196A80A1987A}" srcId="{DFB68FE4-A4C0-477A-8F38-D1FFAED794E5}" destId="{20B12F13-9288-4CD1-BEE1-D21E1187572C}" srcOrd="6" destOrd="0" parTransId="{3B2FB839-FA83-4321-BC31-F4553A896BEC}" sibTransId="{E384A18C-C6CE-4512-8749-637B94463C9A}"/>
    <dgm:cxn modelId="{ADF005DE-0362-45C4-B794-E4E4EFC2427F}" srcId="{DFB68FE4-A4C0-477A-8F38-D1FFAED794E5}" destId="{FF98AE19-58DC-4612-A7E5-B79E11FD510A}" srcOrd="1" destOrd="0" parTransId="{A99BF787-095F-49CD-BB86-3CDCDA3BC34C}" sibTransId="{13E54080-ECA4-4776-A9BE-2C311F73C1CF}"/>
    <dgm:cxn modelId="{2EA04979-BF12-44DA-B8BE-4CCA275DA7E6}" type="presOf" srcId="{FF98AE19-58DC-4612-A7E5-B79E11FD510A}" destId="{F92A304C-B21F-4BDC-854C-C176C3FE1E20}" srcOrd="0" destOrd="0" presId="urn:microsoft.com/office/officeart/2005/8/layout/default"/>
    <dgm:cxn modelId="{1124AF29-4109-4D24-A34A-7B5835E3CC25}" type="presOf" srcId="{B0589D99-B3DE-4A86-8F3F-54E55E1131CE}" destId="{88415CA9-9F45-4710-AAAF-C4A6C76502E7}" srcOrd="0" destOrd="0" presId="urn:microsoft.com/office/officeart/2005/8/layout/default"/>
    <dgm:cxn modelId="{E4FA6595-BED8-481F-B1B1-380C662C358E}" srcId="{DFB68FE4-A4C0-477A-8F38-D1FFAED794E5}" destId="{A854BFC6-9A6D-4FC6-99F0-253911E9DF5B}" srcOrd="9" destOrd="0" parTransId="{A19E3BDD-8061-4A64-8FE0-D873F302110C}" sibTransId="{AE86CEB2-D1E0-4730-947D-A767808AB0B1}"/>
    <dgm:cxn modelId="{EF266E73-2CA2-48EF-BFAF-1ABA308DDA75}" type="presOf" srcId="{49B02964-FD69-4D4D-BC15-C1A4D839D5CC}" destId="{4508764E-E7F5-42F5-B866-41D91B256FD8}" srcOrd="0" destOrd="0" presId="urn:microsoft.com/office/officeart/2005/8/layout/default"/>
    <dgm:cxn modelId="{A12B68B8-002E-4317-B4BE-35F706BBEFB8}" type="presOf" srcId="{5C365F02-23E3-4930-8F63-8A94B29382AE}" destId="{7C3E93A9-9C0F-4831-BBC2-F1395C0D34C5}" srcOrd="0" destOrd="0" presId="urn:microsoft.com/office/officeart/2005/8/layout/default"/>
    <dgm:cxn modelId="{703A311D-22E2-48D7-8D41-3771296EF897}" type="presOf" srcId="{67312A10-0714-4DAB-823B-4ABC6CF7B6B3}" destId="{AF966DC8-EC54-4E88-93EA-62CB4DEB1DD8}" srcOrd="0" destOrd="0" presId="urn:microsoft.com/office/officeart/2005/8/layout/default"/>
    <dgm:cxn modelId="{9CE5EAB5-0782-4626-9E7A-68BABA45192C}" type="presOf" srcId="{600AD7F2-D4EA-454D-B023-A3D2436AEAB8}" destId="{BF31A478-CB96-4AD6-B98C-56E670B5987E}" srcOrd="0" destOrd="0" presId="urn:microsoft.com/office/officeart/2005/8/layout/default"/>
    <dgm:cxn modelId="{3D495A9D-3EE6-4406-8DBB-0AAEABE1CBAA}" type="presOf" srcId="{E198FF81-6831-447A-93D8-225B7726A9FB}" destId="{0336F17A-124F-4DA2-81D0-E0AF08167C31}" srcOrd="0" destOrd="0" presId="urn:microsoft.com/office/officeart/2005/8/layout/default"/>
    <dgm:cxn modelId="{54139046-055C-44BA-B2C1-C1CAF8DCC004}" type="presOf" srcId="{A854BFC6-9A6D-4FC6-99F0-253911E9DF5B}" destId="{79106D32-117B-4CF3-A074-8EAC349BA193}" srcOrd="0" destOrd="0" presId="urn:microsoft.com/office/officeart/2005/8/layout/default"/>
    <dgm:cxn modelId="{A6A7612F-DDFE-40E6-8304-A3480C12499C}" srcId="{DFB68FE4-A4C0-477A-8F38-D1FFAED794E5}" destId="{DB253193-D7C1-4011-A7B9-CF87159FB86E}" srcOrd="10" destOrd="0" parTransId="{35EA608B-FC7F-4AD7-B288-6423494313E6}" sibTransId="{3D9591FA-4918-4AA4-935D-ADD52A4E3BAC}"/>
    <dgm:cxn modelId="{AF1D8159-7B1D-408F-A7C4-2F80DED36F56}" srcId="{DFB68FE4-A4C0-477A-8F38-D1FFAED794E5}" destId="{B0589D99-B3DE-4A86-8F3F-54E55E1131CE}" srcOrd="7" destOrd="0" parTransId="{7D5A2817-C7DF-42D5-9624-BD617C1180CD}" sibTransId="{DDDF23A0-0BA5-4B0F-A80E-083B88A1655C}"/>
    <dgm:cxn modelId="{941C364B-7891-45A5-B057-F0DA879D1EAE}" srcId="{DFB68FE4-A4C0-477A-8F38-D1FFAED794E5}" destId="{0319E58E-D4E7-4A48-BCF2-D61195F6B564}" srcOrd="4" destOrd="0" parTransId="{A209ED34-48EE-442B-8E6A-1ED0937C9B40}" sibTransId="{EE695DDC-C0BD-4BC8-8166-F5FF0DE72001}"/>
    <dgm:cxn modelId="{9A246AEA-D6E5-4A99-A552-E5B992FAE619}" srcId="{DFB68FE4-A4C0-477A-8F38-D1FFAED794E5}" destId="{E198FF81-6831-447A-93D8-225B7726A9FB}" srcOrd="11" destOrd="0" parTransId="{FF2F311D-88A7-4DB6-9F4F-DD150BC55ADD}" sibTransId="{7A188095-C7B8-43A5-9412-1F9FFFC45383}"/>
    <dgm:cxn modelId="{CC268E54-CAB7-4F07-9EC0-5ECDFA144B73}" srcId="{DFB68FE4-A4C0-477A-8F38-D1FFAED794E5}" destId="{600AD7F2-D4EA-454D-B023-A3D2436AEAB8}" srcOrd="5" destOrd="0" parTransId="{3A5154B0-170A-43E5-9DBB-5360F5D3B106}" sibTransId="{2FD68DAF-34F6-4BB4-A46C-539B4BBF2D61}"/>
    <dgm:cxn modelId="{F03A0553-413E-49C7-BCB0-AB089EF817EA}" type="presOf" srcId="{F6701141-1840-4309-AC05-3438644E0D6C}" destId="{CF12E670-C622-411E-8923-929B782B8AED}" srcOrd="0" destOrd="0" presId="urn:microsoft.com/office/officeart/2005/8/layout/default"/>
    <dgm:cxn modelId="{630837C8-C4BB-4FEB-9799-8C5F191BAA14}" type="presOf" srcId="{0319E58E-D4E7-4A48-BCF2-D61195F6B564}" destId="{5602FAFB-6E3F-43A7-A5AE-0E4694A052B5}" srcOrd="0" destOrd="0" presId="urn:microsoft.com/office/officeart/2005/8/layout/default"/>
    <dgm:cxn modelId="{D15C7881-4BDC-4E9B-A421-26C3EA1BE704}" srcId="{DFB68FE4-A4C0-477A-8F38-D1FFAED794E5}" destId="{5C365F02-23E3-4930-8F63-8A94B29382AE}" srcOrd="0" destOrd="0" parTransId="{DF77496D-1DCA-4F52-991C-0CC7898DA9F8}" sibTransId="{8D989AAE-D192-42D9-9301-1FEE10FD87F5}"/>
    <dgm:cxn modelId="{AA5A00DC-B64C-4149-B691-94414CF831D3}" srcId="{DFB68FE4-A4C0-477A-8F38-D1FFAED794E5}" destId="{67312A10-0714-4DAB-823B-4ABC6CF7B6B3}" srcOrd="8" destOrd="0" parTransId="{AF4EEA7E-895A-42EF-9285-068F9FB115DD}" sibTransId="{BD2EA386-D7C1-4F5A-8AEC-752AB66912C5}"/>
    <dgm:cxn modelId="{050CDB68-0FC1-41D1-B911-F1C8DBE21730}" srcId="{DFB68FE4-A4C0-477A-8F38-D1FFAED794E5}" destId="{F6701141-1840-4309-AC05-3438644E0D6C}" srcOrd="3" destOrd="0" parTransId="{9D01FD08-8AD2-42FF-86D7-76B017DECE3F}" sibTransId="{5CEDDBCA-73B7-4FE0-AC22-936501293810}"/>
    <dgm:cxn modelId="{9E89B884-E1B9-43E7-8ACA-CB3BB6E408CA}" type="presOf" srcId="{DFB68FE4-A4C0-477A-8F38-D1FFAED794E5}" destId="{30C8709D-456E-4444-8104-A2002A9CB942}" srcOrd="0" destOrd="0" presId="urn:microsoft.com/office/officeart/2005/8/layout/default"/>
    <dgm:cxn modelId="{856467DB-AC43-4060-A422-8B9138D74353}" type="presParOf" srcId="{30C8709D-456E-4444-8104-A2002A9CB942}" destId="{7C3E93A9-9C0F-4831-BBC2-F1395C0D34C5}" srcOrd="0" destOrd="0" presId="urn:microsoft.com/office/officeart/2005/8/layout/default"/>
    <dgm:cxn modelId="{0AC34547-1F40-4609-B2F9-2122BC9EC6D2}" type="presParOf" srcId="{30C8709D-456E-4444-8104-A2002A9CB942}" destId="{CED0D3BF-1914-4868-83A9-F9CEDCFF0B2C}" srcOrd="1" destOrd="0" presId="urn:microsoft.com/office/officeart/2005/8/layout/default"/>
    <dgm:cxn modelId="{FE2CCAD9-4A5C-4255-B501-D9BD81AE4A92}" type="presParOf" srcId="{30C8709D-456E-4444-8104-A2002A9CB942}" destId="{F92A304C-B21F-4BDC-854C-C176C3FE1E20}" srcOrd="2" destOrd="0" presId="urn:microsoft.com/office/officeart/2005/8/layout/default"/>
    <dgm:cxn modelId="{EF7897F8-B7FB-4009-9516-61FA7BE4A023}" type="presParOf" srcId="{30C8709D-456E-4444-8104-A2002A9CB942}" destId="{607F309A-DC29-4C6C-8789-BFFEEE398892}" srcOrd="3" destOrd="0" presId="urn:microsoft.com/office/officeart/2005/8/layout/default"/>
    <dgm:cxn modelId="{98F968E0-D2D1-43D3-A54F-5119F37F4530}" type="presParOf" srcId="{30C8709D-456E-4444-8104-A2002A9CB942}" destId="{4508764E-E7F5-42F5-B866-41D91B256FD8}" srcOrd="4" destOrd="0" presId="urn:microsoft.com/office/officeart/2005/8/layout/default"/>
    <dgm:cxn modelId="{21AE1C63-F96B-4DB5-85C0-AAEC46854559}" type="presParOf" srcId="{30C8709D-456E-4444-8104-A2002A9CB942}" destId="{3028D79C-00BD-4E18-9FD1-5ACD44FF7B3C}" srcOrd="5" destOrd="0" presId="urn:microsoft.com/office/officeart/2005/8/layout/default"/>
    <dgm:cxn modelId="{9CC5F0B8-8C96-434F-A09C-7E3CC7A0742F}" type="presParOf" srcId="{30C8709D-456E-4444-8104-A2002A9CB942}" destId="{CF12E670-C622-411E-8923-929B782B8AED}" srcOrd="6" destOrd="0" presId="urn:microsoft.com/office/officeart/2005/8/layout/default"/>
    <dgm:cxn modelId="{FC7334D4-8503-4D6A-B216-FEC9DF224A74}" type="presParOf" srcId="{30C8709D-456E-4444-8104-A2002A9CB942}" destId="{DABC8852-E43E-4BD4-A390-3D9594CD60B2}" srcOrd="7" destOrd="0" presId="urn:microsoft.com/office/officeart/2005/8/layout/default"/>
    <dgm:cxn modelId="{E48D4A0F-3393-4871-AAD4-C97ED9471DF5}" type="presParOf" srcId="{30C8709D-456E-4444-8104-A2002A9CB942}" destId="{5602FAFB-6E3F-43A7-A5AE-0E4694A052B5}" srcOrd="8" destOrd="0" presId="urn:microsoft.com/office/officeart/2005/8/layout/default"/>
    <dgm:cxn modelId="{B94C1BAF-79A9-42D0-93CA-2D29578937EF}" type="presParOf" srcId="{30C8709D-456E-4444-8104-A2002A9CB942}" destId="{A0F012F3-19E6-4374-A0A9-57F20311CD8B}" srcOrd="9" destOrd="0" presId="urn:microsoft.com/office/officeart/2005/8/layout/default"/>
    <dgm:cxn modelId="{0E8AF520-03FE-443A-83EA-A72C1A771EB5}" type="presParOf" srcId="{30C8709D-456E-4444-8104-A2002A9CB942}" destId="{BF31A478-CB96-4AD6-B98C-56E670B5987E}" srcOrd="10" destOrd="0" presId="urn:microsoft.com/office/officeart/2005/8/layout/default"/>
    <dgm:cxn modelId="{1A0B2979-2117-49AE-A179-21AC66AE381F}" type="presParOf" srcId="{30C8709D-456E-4444-8104-A2002A9CB942}" destId="{00E344D0-18DF-449B-B8C8-06F88525967B}" srcOrd="11" destOrd="0" presId="urn:microsoft.com/office/officeart/2005/8/layout/default"/>
    <dgm:cxn modelId="{CDA37FF2-4DA6-4A9C-83D2-24C949B7C6A8}" type="presParOf" srcId="{30C8709D-456E-4444-8104-A2002A9CB942}" destId="{FE418875-A602-4153-8436-99F5A7CD3BD7}" srcOrd="12" destOrd="0" presId="urn:microsoft.com/office/officeart/2005/8/layout/default"/>
    <dgm:cxn modelId="{FC649B36-BF9B-4F83-A85B-AAF78B9A05DB}" type="presParOf" srcId="{30C8709D-456E-4444-8104-A2002A9CB942}" destId="{435E5452-4953-4E48-AD81-616462CF8FA6}" srcOrd="13" destOrd="0" presId="urn:microsoft.com/office/officeart/2005/8/layout/default"/>
    <dgm:cxn modelId="{866F688A-914C-4A40-8C3A-F5F65330A196}" type="presParOf" srcId="{30C8709D-456E-4444-8104-A2002A9CB942}" destId="{88415CA9-9F45-4710-AAAF-C4A6C76502E7}" srcOrd="14" destOrd="0" presId="urn:microsoft.com/office/officeart/2005/8/layout/default"/>
    <dgm:cxn modelId="{FE3C802E-3829-49AF-A355-E5D756D1A2ED}" type="presParOf" srcId="{30C8709D-456E-4444-8104-A2002A9CB942}" destId="{256D8BC9-C726-4997-BC13-AB2C59FA129C}" srcOrd="15" destOrd="0" presId="urn:microsoft.com/office/officeart/2005/8/layout/default"/>
    <dgm:cxn modelId="{FAB84054-0128-4513-BF0D-DA38A9085C83}" type="presParOf" srcId="{30C8709D-456E-4444-8104-A2002A9CB942}" destId="{AF966DC8-EC54-4E88-93EA-62CB4DEB1DD8}" srcOrd="16" destOrd="0" presId="urn:microsoft.com/office/officeart/2005/8/layout/default"/>
    <dgm:cxn modelId="{8ACB5F21-5DB1-4B87-9C1A-C87FB2432311}" type="presParOf" srcId="{30C8709D-456E-4444-8104-A2002A9CB942}" destId="{A320090C-577E-49FD-8CFE-065312D9B139}" srcOrd="17" destOrd="0" presId="urn:microsoft.com/office/officeart/2005/8/layout/default"/>
    <dgm:cxn modelId="{82A2C63E-83DD-4D89-84B0-3AFCAA5A89C6}" type="presParOf" srcId="{30C8709D-456E-4444-8104-A2002A9CB942}" destId="{79106D32-117B-4CF3-A074-8EAC349BA193}" srcOrd="18" destOrd="0" presId="urn:microsoft.com/office/officeart/2005/8/layout/default"/>
    <dgm:cxn modelId="{1F072F86-4886-498B-B2A8-D40F3C8F59C2}" type="presParOf" srcId="{30C8709D-456E-4444-8104-A2002A9CB942}" destId="{AD24C321-5B90-48BF-BFE1-D574C4A171BF}" srcOrd="19" destOrd="0" presId="urn:microsoft.com/office/officeart/2005/8/layout/default"/>
    <dgm:cxn modelId="{69139DDB-B477-4FAE-8945-88583E90834E}" type="presParOf" srcId="{30C8709D-456E-4444-8104-A2002A9CB942}" destId="{800544B2-B766-4133-A74D-52AC5568CB59}" srcOrd="20" destOrd="0" presId="urn:microsoft.com/office/officeart/2005/8/layout/default"/>
    <dgm:cxn modelId="{36328BDC-DAC6-4FEF-9B95-AD2DFE4755F8}" type="presParOf" srcId="{30C8709D-456E-4444-8104-A2002A9CB942}" destId="{52BDE533-5C99-4BC7-84D9-D4AA6EC83D3F}" srcOrd="21" destOrd="0" presId="urn:microsoft.com/office/officeart/2005/8/layout/default"/>
    <dgm:cxn modelId="{6267D1AC-29CA-45C4-B08C-D3E870ECC783}" type="presParOf" srcId="{30C8709D-456E-4444-8104-A2002A9CB942}" destId="{0336F17A-124F-4DA2-81D0-E0AF08167C31}"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34C49-E60E-43C0-B4ED-C925A37A4BBD}"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n-US"/>
        </a:p>
      </dgm:t>
    </dgm:pt>
    <dgm:pt modelId="{0E0D2C6A-D0D6-4021-98CA-81FCF692CCC4}">
      <dgm:prSet phldrT="[Text]"/>
      <dgm:spPr/>
      <dgm:t>
        <a:bodyPr/>
        <a:lstStyle/>
        <a:p>
          <a:r>
            <a:rPr lang="en-US" dirty="0" smtClean="0"/>
            <a:t>12% increase in police officers – Now 34,503</a:t>
          </a:r>
          <a:endParaRPr lang="en-US" dirty="0"/>
        </a:p>
      </dgm:t>
    </dgm:pt>
    <dgm:pt modelId="{0434184F-F8BF-4047-9333-022B170CD377}" type="parTrans" cxnId="{D81BDAEB-CE12-4B6B-AAC8-FBE4746040A0}">
      <dgm:prSet/>
      <dgm:spPr/>
      <dgm:t>
        <a:bodyPr/>
        <a:lstStyle/>
        <a:p>
          <a:endParaRPr lang="en-US"/>
        </a:p>
      </dgm:t>
    </dgm:pt>
    <dgm:pt modelId="{F0581878-B9FF-4D02-8F00-F4A115EA9AB8}" type="sibTrans" cxnId="{D81BDAEB-CE12-4B6B-AAC8-FBE4746040A0}">
      <dgm:prSet/>
      <dgm:spPr/>
      <dgm:t>
        <a:bodyPr/>
        <a:lstStyle/>
        <a:p>
          <a:endParaRPr lang="en-US"/>
        </a:p>
      </dgm:t>
    </dgm:pt>
    <dgm:pt modelId="{04EA768C-3263-4B63-8644-137E5B33375C}">
      <dgm:prSet phldrT="[Text]"/>
      <dgm:spPr/>
      <dgm:t>
        <a:bodyPr/>
        <a:lstStyle/>
        <a:p>
          <a:r>
            <a:rPr lang="en-US" dirty="0" smtClean="0"/>
            <a:t>37% increase in female police officers – Now 10,565</a:t>
          </a:r>
          <a:endParaRPr lang="en-US" dirty="0"/>
        </a:p>
      </dgm:t>
    </dgm:pt>
    <dgm:pt modelId="{88B2AB94-6D46-489B-BC25-65524686DA6B}" type="parTrans" cxnId="{78B38B9D-8355-4474-A369-E17C70F9D541}">
      <dgm:prSet/>
      <dgm:spPr/>
      <dgm:t>
        <a:bodyPr/>
        <a:lstStyle/>
        <a:p>
          <a:endParaRPr lang="en-US"/>
        </a:p>
      </dgm:t>
    </dgm:pt>
    <dgm:pt modelId="{6FB90099-26C3-4A8B-A43B-6B13B5CFECFE}" type="sibTrans" cxnId="{78B38B9D-8355-4474-A369-E17C70F9D541}">
      <dgm:prSet/>
      <dgm:spPr/>
      <dgm:t>
        <a:bodyPr/>
        <a:lstStyle/>
        <a:p>
          <a:endParaRPr lang="en-US"/>
        </a:p>
      </dgm:t>
    </dgm:pt>
    <dgm:pt modelId="{ADFAEB4B-47CE-4C50-8F2B-D7EC8E4C8DBB}">
      <dgm:prSet phldrT="[Text]"/>
      <dgm:spPr/>
      <dgm:t>
        <a:bodyPr/>
        <a:lstStyle/>
        <a:p>
          <a:r>
            <a:rPr lang="en-US" dirty="0" smtClean="0"/>
            <a:t>75% increase in BAMEH police officers – Now 5,889</a:t>
          </a:r>
          <a:endParaRPr lang="en-US" dirty="0"/>
        </a:p>
      </dgm:t>
    </dgm:pt>
    <dgm:pt modelId="{4CABD9EF-0F35-4C8E-8FAF-197B6BCE5FF5}" type="parTrans" cxnId="{BD6ED248-2E44-47FD-B555-94F19E44366D}">
      <dgm:prSet/>
      <dgm:spPr/>
      <dgm:t>
        <a:bodyPr/>
        <a:lstStyle/>
        <a:p>
          <a:endParaRPr lang="en-US"/>
        </a:p>
      </dgm:t>
    </dgm:pt>
    <dgm:pt modelId="{8BD2CF60-4C46-4E96-98C2-9D086BDA2920}" type="sibTrans" cxnId="{BD6ED248-2E44-47FD-B555-94F19E44366D}">
      <dgm:prSet/>
      <dgm:spPr/>
      <dgm:t>
        <a:bodyPr/>
        <a:lstStyle/>
        <a:p>
          <a:endParaRPr lang="en-US"/>
        </a:p>
      </dgm:t>
    </dgm:pt>
    <dgm:pt modelId="{6B331D25-A1C6-4BC1-949D-80CB3D1332E1}">
      <dgm:prSet phldrT="[Text]"/>
      <dgm:spPr/>
      <dgm:t>
        <a:bodyPr/>
        <a:lstStyle/>
        <a:p>
          <a:r>
            <a:rPr lang="en-US" dirty="0" smtClean="0"/>
            <a:t>99% increase in BAMEH female police officers – Now 1,646</a:t>
          </a:r>
          <a:endParaRPr lang="en-US" dirty="0"/>
        </a:p>
      </dgm:t>
    </dgm:pt>
    <dgm:pt modelId="{0738B871-17D2-40B2-B131-DEC76BB8C7F2}" type="parTrans" cxnId="{5381F6D8-2B46-4A10-9836-751526D5B696}">
      <dgm:prSet/>
      <dgm:spPr/>
      <dgm:t>
        <a:bodyPr/>
        <a:lstStyle/>
        <a:p>
          <a:endParaRPr lang="en-US"/>
        </a:p>
      </dgm:t>
    </dgm:pt>
    <dgm:pt modelId="{C912EC75-AD04-4526-A4E4-7D50E05A8BF0}" type="sibTrans" cxnId="{5381F6D8-2B46-4A10-9836-751526D5B696}">
      <dgm:prSet/>
      <dgm:spPr/>
      <dgm:t>
        <a:bodyPr/>
        <a:lstStyle/>
        <a:p>
          <a:endParaRPr lang="en-US"/>
        </a:p>
      </dgm:t>
    </dgm:pt>
    <dgm:pt modelId="{88C54B6D-B88E-4500-9BA0-AA239B429F91}">
      <dgm:prSet phldrT="[Text]"/>
      <dgm:spPr/>
      <dgm:t>
        <a:bodyPr/>
        <a:lstStyle/>
        <a:p>
          <a:r>
            <a:rPr lang="en-US" dirty="0" smtClean="0"/>
            <a:t>49% increase in Black police officers – Now 1,255</a:t>
          </a:r>
          <a:endParaRPr lang="en-US" dirty="0"/>
        </a:p>
      </dgm:t>
    </dgm:pt>
    <dgm:pt modelId="{8CA4C9CB-F43C-4FFB-B6EC-56F49C00F812}" type="parTrans" cxnId="{C61BCA68-F253-4BB4-B9F1-AEFA68837080}">
      <dgm:prSet/>
      <dgm:spPr/>
      <dgm:t>
        <a:bodyPr/>
        <a:lstStyle/>
        <a:p>
          <a:endParaRPr lang="en-US"/>
        </a:p>
      </dgm:t>
    </dgm:pt>
    <dgm:pt modelId="{58F2874D-42C5-446C-953A-DEE1C84F3AB1}" type="sibTrans" cxnId="{C61BCA68-F253-4BB4-B9F1-AEFA68837080}">
      <dgm:prSet/>
      <dgm:spPr/>
      <dgm:t>
        <a:bodyPr/>
        <a:lstStyle/>
        <a:p>
          <a:endParaRPr lang="en-US"/>
        </a:p>
      </dgm:t>
    </dgm:pt>
    <dgm:pt modelId="{1E5F7474-1D76-4D52-A315-7DB11FF36476}" type="pres">
      <dgm:prSet presAssocID="{B0A34C49-E60E-43C0-B4ED-C925A37A4BBD}" presName="Name0" presStyleCnt="0">
        <dgm:presLayoutVars>
          <dgm:chMax val="7"/>
          <dgm:chPref val="7"/>
          <dgm:dir/>
        </dgm:presLayoutVars>
      </dgm:prSet>
      <dgm:spPr/>
    </dgm:pt>
    <dgm:pt modelId="{1496D262-4D9D-4486-8110-940372FCDA19}" type="pres">
      <dgm:prSet presAssocID="{B0A34C49-E60E-43C0-B4ED-C925A37A4BBD}" presName="Name1" presStyleCnt="0"/>
      <dgm:spPr/>
    </dgm:pt>
    <dgm:pt modelId="{96FC2816-5E28-437A-A6EF-5FE8093A9789}" type="pres">
      <dgm:prSet presAssocID="{B0A34C49-E60E-43C0-B4ED-C925A37A4BBD}" presName="cycle" presStyleCnt="0"/>
      <dgm:spPr/>
    </dgm:pt>
    <dgm:pt modelId="{3EDAC160-4BC9-47F2-95EE-A5A7B976139B}" type="pres">
      <dgm:prSet presAssocID="{B0A34C49-E60E-43C0-B4ED-C925A37A4BBD}" presName="srcNode" presStyleLbl="node1" presStyleIdx="0" presStyleCnt="5"/>
      <dgm:spPr/>
    </dgm:pt>
    <dgm:pt modelId="{1237A913-FB0D-4615-AE04-5892223B6B9F}" type="pres">
      <dgm:prSet presAssocID="{B0A34C49-E60E-43C0-B4ED-C925A37A4BBD}" presName="conn" presStyleLbl="parChTrans1D2" presStyleIdx="0" presStyleCnt="1"/>
      <dgm:spPr/>
    </dgm:pt>
    <dgm:pt modelId="{D11DB949-54A3-4152-BDD0-BD63EC656D96}" type="pres">
      <dgm:prSet presAssocID="{B0A34C49-E60E-43C0-B4ED-C925A37A4BBD}" presName="extraNode" presStyleLbl="node1" presStyleIdx="0" presStyleCnt="5"/>
      <dgm:spPr/>
    </dgm:pt>
    <dgm:pt modelId="{6061A976-827B-48A7-A495-FFDC5D6A99A6}" type="pres">
      <dgm:prSet presAssocID="{B0A34C49-E60E-43C0-B4ED-C925A37A4BBD}" presName="dstNode" presStyleLbl="node1" presStyleIdx="0" presStyleCnt="5"/>
      <dgm:spPr/>
    </dgm:pt>
    <dgm:pt modelId="{FEFF57C1-1002-4245-ADC1-7DC3FF297093}" type="pres">
      <dgm:prSet presAssocID="{0E0D2C6A-D0D6-4021-98CA-81FCF692CCC4}" presName="text_1" presStyleLbl="node1" presStyleIdx="0" presStyleCnt="5">
        <dgm:presLayoutVars>
          <dgm:bulletEnabled val="1"/>
        </dgm:presLayoutVars>
      </dgm:prSet>
      <dgm:spPr/>
      <dgm:t>
        <a:bodyPr/>
        <a:lstStyle/>
        <a:p>
          <a:endParaRPr lang="en-US"/>
        </a:p>
      </dgm:t>
    </dgm:pt>
    <dgm:pt modelId="{A64038D2-E23C-4C4C-AB78-15DE89E40A55}" type="pres">
      <dgm:prSet presAssocID="{0E0D2C6A-D0D6-4021-98CA-81FCF692CCC4}" presName="accent_1" presStyleCnt="0"/>
      <dgm:spPr/>
    </dgm:pt>
    <dgm:pt modelId="{B3BCB8BF-7CD2-4C22-ACF3-49F40981CCCA}" type="pres">
      <dgm:prSet presAssocID="{0E0D2C6A-D0D6-4021-98CA-81FCF692CCC4}" presName="accentRepeatNode" presStyleLbl="solidFgAcc1" presStyleIdx="0" presStyleCnt="5"/>
      <dgm:spPr/>
    </dgm:pt>
    <dgm:pt modelId="{78811725-AB32-4FA5-9ED8-8DF7126D2EB8}" type="pres">
      <dgm:prSet presAssocID="{04EA768C-3263-4B63-8644-137E5B33375C}" presName="text_2" presStyleLbl="node1" presStyleIdx="1" presStyleCnt="5">
        <dgm:presLayoutVars>
          <dgm:bulletEnabled val="1"/>
        </dgm:presLayoutVars>
      </dgm:prSet>
      <dgm:spPr/>
    </dgm:pt>
    <dgm:pt modelId="{C9F21F8E-2A68-42BA-9876-08A63D6D2659}" type="pres">
      <dgm:prSet presAssocID="{04EA768C-3263-4B63-8644-137E5B33375C}" presName="accent_2" presStyleCnt="0"/>
      <dgm:spPr/>
    </dgm:pt>
    <dgm:pt modelId="{D77CD45A-52CA-4DC1-87F2-B8758E3143F9}" type="pres">
      <dgm:prSet presAssocID="{04EA768C-3263-4B63-8644-137E5B33375C}" presName="accentRepeatNode" presStyleLbl="solidFgAcc1" presStyleIdx="1" presStyleCnt="5"/>
      <dgm:spPr/>
    </dgm:pt>
    <dgm:pt modelId="{CA470D50-C08F-465F-930F-C4C0CFA456E8}" type="pres">
      <dgm:prSet presAssocID="{ADFAEB4B-47CE-4C50-8F2B-D7EC8E4C8DBB}" presName="text_3" presStyleLbl="node1" presStyleIdx="2" presStyleCnt="5">
        <dgm:presLayoutVars>
          <dgm:bulletEnabled val="1"/>
        </dgm:presLayoutVars>
      </dgm:prSet>
      <dgm:spPr/>
    </dgm:pt>
    <dgm:pt modelId="{388C5C8D-67CD-4225-B8AA-754FCDC8AACE}" type="pres">
      <dgm:prSet presAssocID="{ADFAEB4B-47CE-4C50-8F2B-D7EC8E4C8DBB}" presName="accent_3" presStyleCnt="0"/>
      <dgm:spPr/>
    </dgm:pt>
    <dgm:pt modelId="{5502043E-A75B-439C-84F8-72583DC1A902}" type="pres">
      <dgm:prSet presAssocID="{ADFAEB4B-47CE-4C50-8F2B-D7EC8E4C8DBB}" presName="accentRepeatNode" presStyleLbl="solidFgAcc1" presStyleIdx="2" presStyleCnt="5"/>
      <dgm:spPr/>
    </dgm:pt>
    <dgm:pt modelId="{73670DA7-9D86-49B5-AC50-13A6C2502885}" type="pres">
      <dgm:prSet presAssocID="{6B331D25-A1C6-4BC1-949D-80CB3D1332E1}" presName="text_4" presStyleLbl="node1" presStyleIdx="3" presStyleCnt="5">
        <dgm:presLayoutVars>
          <dgm:bulletEnabled val="1"/>
        </dgm:presLayoutVars>
      </dgm:prSet>
      <dgm:spPr/>
    </dgm:pt>
    <dgm:pt modelId="{3BEDB160-1C95-4AB2-8A10-1EDB216C5A4C}" type="pres">
      <dgm:prSet presAssocID="{6B331D25-A1C6-4BC1-949D-80CB3D1332E1}" presName="accent_4" presStyleCnt="0"/>
      <dgm:spPr/>
    </dgm:pt>
    <dgm:pt modelId="{6D946B4C-8DF0-4422-A06B-DE4EFA0EDC0A}" type="pres">
      <dgm:prSet presAssocID="{6B331D25-A1C6-4BC1-949D-80CB3D1332E1}" presName="accentRepeatNode" presStyleLbl="solidFgAcc1" presStyleIdx="3" presStyleCnt="5"/>
      <dgm:spPr/>
    </dgm:pt>
    <dgm:pt modelId="{A8121345-44F1-465F-BA17-F2481077DF53}" type="pres">
      <dgm:prSet presAssocID="{88C54B6D-B88E-4500-9BA0-AA239B429F91}" presName="text_5" presStyleLbl="node1" presStyleIdx="4" presStyleCnt="5">
        <dgm:presLayoutVars>
          <dgm:bulletEnabled val="1"/>
        </dgm:presLayoutVars>
      </dgm:prSet>
      <dgm:spPr/>
    </dgm:pt>
    <dgm:pt modelId="{4ABD12C9-C23D-4770-BB86-EF8780B10F75}" type="pres">
      <dgm:prSet presAssocID="{88C54B6D-B88E-4500-9BA0-AA239B429F91}" presName="accent_5" presStyleCnt="0"/>
      <dgm:spPr/>
    </dgm:pt>
    <dgm:pt modelId="{94ADD07A-4B58-4549-970A-0818BB7B8D14}" type="pres">
      <dgm:prSet presAssocID="{88C54B6D-B88E-4500-9BA0-AA239B429F91}" presName="accentRepeatNode" presStyleLbl="solidFgAcc1" presStyleIdx="4" presStyleCnt="5"/>
      <dgm:spPr/>
    </dgm:pt>
  </dgm:ptLst>
  <dgm:cxnLst>
    <dgm:cxn modelId="{A7C593CA-D62C-41CD-AB0C-5E5B0F5A57E0}" type="presOf" srcId="{B0A34C49-E60E-43C0-B4ED-C925A37A4BBD}" destId="{1E5F7474-1D76-4D52-A315-7DB11FF36476}" srcOrd="0" destOrd="0" presId="urn:microsoft.com/office/officeart/2008/layout/VerticalCurvedList"/>
    <dgm:cxn modelId="{5381F6D8-2B46-4A10-9836-751526D5B696}" srcId="{B0A34C49-E60E-43C0-B4ED-C925A37A4BBD}" destId="{6B331D25-A1C6-4BC1-949D-80CB3D1332E1}" srcOrd="3" destOrd="0" parTransId="{0738B871-17D2-40B2-B131-DEC76BB8C7F2}" sibTransId="{C912EC75-AD04-4526-A4E4-7D50E05A8BF0}"/>
    <dgm:cxn modelId="{27935BE2-5CC3-4BB1-86EE-044CABCA0E84}" type="presOf" srcId="{ADFAEB4B-47CE-4C50-8F2B-D7EC8E4C8DBB}" destId="{CA470D50-C08F-465F-930F-C4C0CFA456E8}" srcOrd="0" destOrd="0" presId="urn:microsoft.com/office/officeart/2008/layout/VerticalCurvedList"/>
    <dgm:cxn modelId="{CEBC1205-609C-443C-AB5E-4F6573E3FD6A}" type="presOf" srcId="{F0581878-B9FF-4D02-8F00-F4A115EA9AB8}" destId="{1237A913-FB0D-4615-AE04-5892223B6B9F}" srcOrd="0" destOrd="0" presId="urn:microsoft.com/office/officeart/2008/layout/VerticalCurvedList"/>
    <dgm:cxn modelId="{78B38B9D-8355-4474-A369-E17C70F9D541}" srcId="{B0A34C49-E60E-43C0-B4ED-C925A37A4BBD}" destId="{04EA768C-3263-4B63-8644-137E5B33375C}" srcOrd="1" destOrd="0" parTransId="{88B2AB94-6D46-489B-BC25-65524686DA6B}" sibTransId="{6FB90099-26C3-4A8B-A43B-6B13B5CFECFE}"/>
    <dgm:cxn modelId="{92C9708C-3BAA-4D2D-B193-78099C278793}" type="presOf" srcId="{88C54B6D-B88E-4500-9BA0-AA239B429F91}" destId="{A8121345-44F1-465F-BA17-F2481077DF53}" srcOrd="0" destOrd="0" presId="urn:microsoft.com/office/officeart/2008/layout/VerticalCurvedList"/>
    <dgm:cxn modelId="{D81BDAEB-CE12-4B6B-AAC8-FBE4746040A0}" srcId="{B0A34C49-E60E-43C0-B4ED-C925A37A4BBD}" destId="{0E0D2C6A-D0D6-4021-98CA-81FCF692CCC4}" srcOrd="0" destOrd="0" parTransId="{0434184F-F8BF-4047-9333-022B170CD377}" sibTransId="{F0581878-B9FF-4D02-8F00-F4A115EA9AB8}"/>
    <dgm:cxn modelId="{C61BCA68-F253-4BB4-B9F1-AEFA68837080}" srcId="{B0A34C49-E60E-43C0-B4ED-C925A37A4BBD}" destId="{88C54B6D-B88E-4500-9BA0-AA239B429F91}" srcOrd="4" destOrd="0" parTransId="{8CA4C9CB-F43C-4FFB-B6EC-56F49C00F812}" sibTransId="{58F2874D-42C5-446C-953A-DEE1C84F3AB1}"/>
    <dgm:cxn modelId="{874E243E-3474-4CEE-80C6-4ACAFFFC9478}" type="presOf" srcId="{6B331D25-A1C6-4BC1-949D-80CB3D1332E1}" destId="{73670DA7-9D86-49B5-AC50-13A6C2502885}" srcOrd="0" destOrd="0" presId="urn:microsoft.com/office/officeart/2008/layout/VerticalCurvedList"/>
    <dgm:cxn modelId="{E19C02BC-58F1-47F6-B491-C46FFA222289}" type="presOf" srcId="{04EA768C-3263-4B63-8644-137E5B33375C}" destId="{78811725-AB32-4FA5-9ED8-8DF7126D2EB8}" srcOrd="0" destOrd="0" presId="urn:microsoft.com/office/officeart/2008/layout/VerticalCurvedList"/>
    <dgm:cxn modelId="{BD6ED248-2E44-47FD-B555-94F19E44366D}" srcId="{B0A34C49-E60E-43C0-B4ED-C925A37A4BBD}" destId="{ADFAEB4B-47CE-4C50-8F2B-D7EC8E4C8DBB}" srcOrd="2" destOrd="0" parTransId="{4CABD9EF-0F35-4C8E-8FAF-197B6BCE5FF5}" sibTransId="{8BD2CF60-4C46-4E96-98C2-9D086BDA2920}"/>
    <dgm:cxn modelId="{547E18D7-B3A8-4BE5-9FCC-3DB08B1CF9D4}" type="presOf" srcId="{0E0D2C6A-D0D6-4021-98CA-81FCF692CCC4}" destId="{FEFF57C1-1002-4245-ADC1-7DC3FF297093}" srcOrd="0" destOrd="0" presId="urn:microsoft.com/office/officeart/2008/layout/VerticalCurvedList"/>
    <dgm:cxn modelId="{25AE64B9-7CCB-4676-9907-C956984ACAE4}" type="presParOf" srcId="{1E5F7474-1D76-4D52-A315-7DB11FF36476}" destId="{1496D262-4D9D-4486-8110-940372FCDA19}" srcOrd="0" destOrd="0" presId="urn:microsoft.com/office/officeart/2008/layout/VerticalCurvedList"/>
    <dgm:cxn modelId="{A6215E3B-2873-4AFD-B87D-3C3B865F0CC8}" type="presParOf" srcId="{1496D262-4D9D-4486-8110-940372FCDA19}" destId="{96FC2816-5E28-437A-A6EF-5FE8093A9789}" srcOrd="0" destOrd="0" presId="urn:microsoft.com/office/officeart/2008/layout/VerticalCurvedList"/>
    <dgm:cxn modelId="{B52F8C91-8A80-4C0F-AFB6-D67164854015}" type="presParOf" srcId="{96FC2816-5E28-437A-A6EF-5FE8093A9789}" destId="{3EDAC160-4BC9-47F2-95EE-A5A7B976139B}" srcOrd="0" destOrd="0" presId="urn:microsoft.com/office/officeart/2008/layout/VerticalCurvedList"/>
    <dgm:cxn modelId="{00937051-CCD0-4AC4-87E6-6088A49BA43A}" type="presParOf" srcId="{96FC2816-5E28-437A-A6EF-5FE8093A9789}" destId="{1237A913-FB0D-4615-AE04-5892223B6B9F}" srcOrd="1" destOrd="0" presId="urn:microsoft.com/office/officeart/2008/layout/VerticalCurvedList"/>
    <dgm:cxn modelId="{CC6FE85E-185A-4016-AAFE-8F0B394CC394}" type="presParOf" srcId="{96FC2816-5E28-437A-A6EF-5FE8093A9789}" destId="{D11DB949-54A3-4152-BDD0-BD63EC656D96}" srcOrd="2" destOrd="0" presId="urn:microsoft.com/office/officeart/2008/layout/VerticalCurvedList"/>
    <dgm:cxn modelId="{D677FEA4-2D34-4117-9602-4B5DB92FF759}" type="presParOf" srcId="{96FC2816-5E28-437A-A6EF-5FE8093A9789}" destId="{6061A976-827B-48A7-A495-FFDC5D6A99A6}" srcOrd="3" destOrd="0" presId="urn:microsoft.com/office/officeart/2008/layout/VerticalCurvedList"/>
    <dgm:cxn modelId="{3EE7D7BB-5027-4782-A20D-EC95BC451942}" type="presParOf" srcId="{1496D262-4D9D-4486-8110-940372FCDA19}" destId="{FEFF57C1-1002-4245-ADC1-7DC3FF297093}" srcOrd="1" destOrd="0" presId="urn:microsoft.com/office/officeart/2008/layout/VerticalCurvedList"/>
    <dgm:cxn modelId="{ED5039FC-A2CA-4952-8C52-251A5CA37BD8}" type="presParOf" srcId="{1496D262-4D9D-4486-8110-940372FCDA19}" destId="{A64038D2-E23C-4C4C-AB78-15DE89E40A55}" srcOrd="2" destOrd="0" presId="urn:microsoft.com/office/officeart/2008/layout/VerticalCurvedList"/>
    <dgm:cxn modelId="{10C8B7C8-42AD-46DA-ACBC-5C8130C746A3}" type="presParOf" srcId="{A64038D2-E23C-4C4C-AB78-15DE89E40A55}" destId="{B3BCB8BF-7CD2-4C22-ACF3-49F40981CCCA}" srcOrd="0" destOrd="0" presId="urn:microsoft.com/office/officeart/2008/layout/VerticalCurvedList"/>
    <dgm:cxn modelId="{75CACD23-A4AF-4246-B848-5D68DB7C2449}" type="presParOf" srcId="{1496D262-4D9D-4486-8110-940372FCDA19}" destId="{78811725-AB32-4FA5-9ED8-8DF7126D2EB8}" srcOrd="3" destOrd="0" presId="urn:microsoft.com/office/officeart/2008/layout/VerticalCurvedList"/>
    <dgm:cxn modelId="{DB07F947-6C55-4FD9-83E7-77E4766BD6E1}" type="presParOf" srcId="{1496D262-4D9D-4486-8110-940372FCDA19}" destId="{C9F21F8E-2A68-42BA-9876-08A63D6D2659}" srcOrd="4" destOrd="0" presId="urn:microsoft.com/office/officeart/2008/layout/VerticalCurvedList"/>
    <dgm:cxn modelId="{70D451A2-86C3-4B14-B35E-87A6A746AFD2}" type="presParOf" srcId="{C9F21F8E-2A68-42BA-9876-08A63D6D2659}" destId="{D77CD45A-52CA-4DC1-87F2-B8758E3143F9}" srcOrd="0" destOrd="0" presId="urn:microsoft.com/office/officeart/2008/layout/VerticalCurvedList"/>
    <dgm:cxn modelId="{BC9A64E6-5C19-447D-8F24-4EBFE2D99AF5}" type="presParOf" srcId="{1496D262-4D9D-4486-8110-940372FCDA19}" destId="{CA470D50-C08F-465F-930F-C4C0CFA456E8}" srcOrd="5" destOrd="0" presId="urn:microsoft.com/office/officeart/2008/layout/VerticalCurvedList"/>
    <dgm:cxn modelId="{F5D41508-3E18-4259-91A5-0FE5FC1CD9AB}" type="presParOf" srcId="{1496D262-4D9D-4486-8110-940372FCDA19}" destId="{388C5C8D-67CD-4225-B8AA-754FCDC8AACE}" srcOrd="6" destOrd="0" presId="urn:microsoft.com/office/officeart/2008/layout/VerticalCurvedList"/>
    <dgm:cxn modelId="{28666621-2CF3-4D3B-8E59-156D3F7FB1A7}" type="presParOf" srcId="{388C5C8D-67CD-4225-B8AA-754FCDC8AACE}" destId="{5502043E-A75B-439C-84F8-72583DC1A902}" srcOrd="0" destOrd="0" presId="urn:microsoft.com/office/officeart/2008/layout/VerticalCurvedList"/>
    <dgm:cxn modelId="{89372A50-29C7-4168-811C-4A19EE2AEBDD}" type="presParOf" srcId="{1496D262-4D9D-4486-8110-940372FCDA19}" destId="{73670DA7-9D86-49B5-AC50-13A6C2502885}" srcOrd="7" destOrd="0" presId="urn:microsoft.com/office/officeart/2008/layout/VerticalCurvedList"/>
    <dgm:cxn modelId="{62A54713-1BD4-4372-A8BE-C5AF678D2D39}" type="presParOf" srcId="{1496D262-4D9D-4486-8110-940372FCDA19}" destId="{3BEDB160-1C95-4AB2-8A10-1EDB216C5A4C}" srcOrd="8" destOrd="0" presId="urn:microsoft.com/office/officeart/2008/layout/VerticalCurvedList"/>
    <dgm:cxn modelId="{1EE9ACEF-98D4-415B-898F-1B369002783A}" type="presParOf" srcId="{3BEDB160-1C95-4AB2-8A10-1EDB216C5A4C}" destId="{6D946B4C-8DF0-4422-A06B-DE4EFA0EDC0A}" srcOrd="0" destOrd="0" presId="urn:microsoft.com/office/officeart/2008/layout/VerticalCurvedList"/>
    <dgm:cxn modelId="{A42E283F-B786-4AB6-A213-F5B7FBF5FCD5}" type="presParOf" srcId="{1496D262-4D9D-4486-8110-940372FCDA19}" destId="{A8121345-44F1-465F-BA17-F2481077DF53}" srcOrd="9" destOrd="0" presId="urn:microsoft.com/office/officeart/2008/layout/VerticalCurvedList"/>
    <dgm:cxn modelId="{3F61BD6E-0266-4A51-816C-29D3B723412C}" type="presParOf" srcId="{1496D262-4D9D-4486-8110-940372FCDA19}" destId="{4ABD12C9-C23D-4770-BB86-EF8780B10F75}" srcOrd="10" destOrd="0" presId="urn:microsoft.com/office/officeart/2008/layout/VerticalCurvedList"/>
    <dgm:cxn modelId="{94B39F24-0A67-45F4-8986-3EA2810E75F1}" type="presParOf" srcId="{4ABD12C9-C23D-4770-BB86-EF8780B10F75}" destId="{94ADD07A-4B58-4549-970A-0818BB7B8D1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871B9-3125-424E-825E-F1D7F25AC968}"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3F4CE5EE-DAAA-4922-8E3B-33407D8027E7}">
      <dgm:prSet/>
      <dgm:spPr/>
      <dgm:t>
        <a:bodyPr/>
        <a:lstStyle/>
        <a:p>
          <a:pPr rtl="0"/>
          <a:r>
            <a:rPr lang="en-GB" dirty="0" smtClean="0"/>
            <a:t>Police Officer – 17.2%</a:t>
          </a:r>
          <a:endParaRPr lang="en-GB" dirty="0"/>
        </a:p>
      </dgm:t>
    </dgm:pt>
    <dgm:pt modelId="{22971B09-C44D-489D-A98C-3BF88EF0FA3B}" type="parTrans" cxnId="{4AFEAFD4-43B6-47AF-8928-4B0757E88D6F}">
      <dgm:prSet/>
      <dgm:spPr/>
      <dgm:t>
        <a:bodyPr/>
        <a:lstStyle/>
        <a:p>
          <a:endParaRPr lang="en-US"/>
        </a:p>
      </dgm:t>
    </dgm:pt>
    <dgm:pt modelId="{6573EFFD-A3E5-4E0F-BB6C-678EA5B1BB95}" type="sibTrans" cxnId="{4AFEAFD4-43B6-47AF-8928-4B0757E88D6F}">
      <dgm:prSet/>
      <dgm:spPr/>
      <dgm:t>
        <a:bodyPr/>
        <a:lstStyle/>
        <a:p>
          <a:endParaRPr lang="en-US"/>
        </a:p>
      </dgm:t>
    </dgm:pt>
    <dgm:pt modelId="{773862F1-384D-4EE5-B52F-82122057F98D}">
      <dgm:prSet/>
      <dgm:spPr/>
      <dgm:t>
        <a:bodyPr/>
        <a:lstStyle/>
        <a:p>
          <a:pPr rtl="0"/>
          <a:r>
            <a:rPr lang="en-GB" dirty="0" smtClean="0"/>
            <a:t>Police Staff – </a:t>
          </a:r>
          <a:r>
            <a:rPr lang="en-GB" dirty="0" smtClean="0"/>
            <a:t>27.5%</a:t>
          </a:r>
          <a:endParaRPr lang="en-GB" dirty="0"/>
        </a:p>
      </dgm:t>
    </dgm:pt>
    <dgm:pt modelId="{E6082B01-EB9A-461D-A087-2F851C0D442B}" type="parTrans" cxnId="{1925AF59-ADF4-4DF2-ADAE-8021956854E8}">
      <dgm:prSet/>
      <dgm:spPr/>
      <dgm:t>
        <a:bodyPr/>
        <a:lstStyle/>
        <a:p>
          <a:endParaRPr lang="en-US"/>
        </a:p>
      </dgm:t>
    </dgm:pt>
    <dgm:pt modelId="{27B6C34F-58B9-4FEC-AF6B-F4475A9162D7}" type="sibTrans" cxnId="{1925AF59-ADF4-4DF2-ADAE-8021956854E8}">
      <dgm:prSet/>
      <dgm:spPr/>
      <dgm:t>
        <a:bodyPr/>
        <a:lstStyle/>
        <a:p>
          <a:endParaRPr lang="en-US"/>
        </a:p>
      </dgm:t>
    </dgm:pt>
    <dgm:pt modelId="{48B82A3B-F19A-4C6E-95D3-58A6CDA05204}">
      <dgm:prSet/>
      <dgm:spPr/>
      <dgm:t>
        <a:bodyPr/>
        <a:lstStyle/>
        <a:p>
          <a:pPr rtl="0"/>
          <a:r>
            <a:rPr lang="en-GB" dirty="0" smtClean="0"/>
            <a:t>PCSO – </a:t>
          </a:r>
          <a:r>
            <a:rPr lang="en-GB" dirty="0" smtClean="0"/>
            <a:t>40.7%</a:t>
          </a:r>
          <a:endParaRPr lang="en-GB" dirty="0"/>
        </a:p>
      </dgm:t>
    </dgm:pt>
    <dgm:pt modelId="{60962E4F-F338-41A9-BF1E-AE81D84C8D00}" type="parTrans" cxnId="{B2AB9506-E0A4-4CF2-AE7C-C39C8FDD208D}">
      <dgm:prSet/>
      <dgm:spPr/>
      <dgm:t>
        <a:bodyPr/>
        <a:lstStyle/>
        <a:p>
          <a:endParaRPr lang="en-US"/>
        </a:p>
      </dgm:t>
    </dgm:pt>
    <dgm:pt modelId="{3F056176-18DA-4E0C-B944-04DC4797B529}" type="sibTrans" cxnId="{B2AB9506-E0A4-4CF2-AE7C-C39C8FDD208D}">
      <dgm:prSet/>
      <dgm:spPr/>
      <dgm:t>
        <a:bodyPr/>
        <a:lstStyle/>
        <a:p>
          <a:endParaRPr lang="en-US"/>
        </a:p>
      </dgm:t>
    </dgm:pt>
    <dgm:pt modelId="{809EC31E-CECC-4185-B795-B913146E1581}">
      <dgm:prSet/>
      <dgm:spPr/>
      <dgm:t>
        <a:bodyPr/>
        <a:lstStyle/>
        <a:p>
          <a:pPr rtl="0"/>
          <a:r>
            <a:rPr lang="en-GB" dirty="0" smtClean="0"/>
            <a:t>MSC – </a:t>
          </a:r>
          <a:r>
            <a:rPr lang="en-GB" dirty="0" smtClean="0"/>
            <a:t>32.5%</a:t>
          </a:r>
          <a:endParaRPr lang="en-GB" dirty="0"/>
        </a:p>
      </dgm:t>
    </dgm:pt>
    <dgm:pt modelId="{3DDAC32A-FD65-4AF5-B809-FDA07C00BE11}" type="parTrans" cxnId="{F18ECC37-17F9-41F5-8DE1-9E28229D4131}">
      <dgm:prSet/>
      <dgm:spPr/>
      <dgm:t>
        <a:bodyPr/>
        <a:lstStyle/>
        <a:p>
          <a:endParaRPr lang="en-US"/>
        </a:p>
      </dgm:t>
    </dgm:pt>
    <dgm:pt modelId="{F5D386D5-D5B9-4ECF-9AFD-550F08657616}" type="sibTrans" cxnId="{F18ECC37-17F9-41F5-8DE1-9E28229D4131}">
      <dgm:prSet/>
      <dgm:spPr/>
      <dgm:t>
        <a:bodyPr/>
        <a:lstStyle/>
        <a:p>
          <a:endParaRPr lang="en-US"/>
        </a:p>
      </dgm:t>
    </dgm:pt>
    <dgm:pt modelId="{F67AB68E-B4B0-44A5-AD77-89ECFD1AEFDF}" type="pres">
      <dgm:prSet presAssocID="{B4B871B9-3125-424E-825E-F1D7F25AC968}" presName="Name0" presStyleCnt="0">
        <dgm:presLayoutVars>
          <dgm:dir/>
          <dgm:animLvl val="lvl"/>
          <dgm:resizeHandles/>
        </dgm:presLayoutVars>
      </dgm:prSet>
      <dgm:spPr/>
      <dgm:t>
        <a:bodyPr/>
        <a:lstStyle/>
        <a:p>
          <a:endParaRPr lang="en-US"/>
        </a:p>
      </dgm:t>
    </dgm:pt>
    <dgm:pt modelId="{E1763296-9701-4F35-B524-3535F9604FD6}" type="pres">
      <dgm:prSet presAssocID="{3F4CE5EE-DAAA-4922-8E3B-33407D8027E7}" presName="linNode" presStyleCnt="0"/>
      <dgm:spPr/>
    </dgm:pt>
    <dgm:pt modelId="{25266010-606D-4AD4-95F3-5DB740597328}" type="pres">
      <dgm:prSet presAssocID="{3F4CE5EE-DAAA-4922-8E3B-33407D8027E7}" presName="parentShp" presStyleLbl="node1" presStyleIdx="0" presStyleCnt="4">
        <dgm:presLayoutVars>
          <dgm:bulletEnabled val="1"/>
        </dgm:presLayoutVars>
      </dgm:prSet>
      <dgm:spPr/>
      <dgm:t>
        <a:bodyPr/>
        <a:lstStyle/>
        <a:p>
          <a:endParaRPr lang="en-US"/>
        </a:p>
      </dgm:t>
    </dgm:pt>
    <dgm:pt modelId="{63FC0584-DCE5-4450-8CA5-B2A23728771E}" type="pres">
      <dgm:prSet presAssocID="{3F4CE5EE-DAAA-4922-8E3B-33407D8027E7}" presName="childShp" presStyleLbl="bgAccFollowNode1" presStyleIdx="0" presStyleCnt="4" custLinFactNeighborY="1917">
        <dgm:presLayoutVars>
          <dgm:bulletEnabled val="1"/>
        </dgm:presLayoutVars>
      </dgm:prSet>
      <dgm:spPr/>
    </dgm:pt>
    <dgm:pt modelId="{AEBEC42B-046A-44F4-970F-91B6BCBC2810}" type="pres">
      <dgm:prSet presAssocID="{6573EFFD-A3E5-4E0F-BB6C-678EA5B1BB95}" presName="spacing" presStyleCnt="0"/>
      <dgm:spPr/>
    </dgm:pt>
    <dgm:pt modelId="{FEBC6684-F86B-4FE1-A9C5-F73B3CD06572}" type="pres">
      <dgm:prSet presAssocID="{773862F1-384D-4EE5-B52F-82122057F98D}" presName="linNode" presStyleCnt="0"/>
      <dgm:spPr/>
    </dgm:pt>
    <dgm:pt modelId="{66CB8675-F0C0-4359-80FE-E49C85A433AB}" type="pres">
      <dgm:prSet presAssocID="{773862F1-384D-4EE5-B52F-82122057F98D}" presName="parentShp" presStyleLbl="node1" presStyleIdx="1" presStyleCnt="4">
        <dgm:presLayoutVars>
          <dgm:bulletEnabled val="1"/>
        </dgm:presLayoutVars>
      </dgm:prSet>
      <dgm:spPr/>
      <dgm:t>
        <a:bodyPr/>
        <a:lstStyle/>
        <a:p>
          <a:endParaRPr lang="en-US"/>
        </a:p>
      </dgm:t>
    </dgm:pt>
    <dgm:pt modelId="{85F98003-F5CD-4BB7-81B7-C5F2140A107B}" type="pres">
      <dgm:prSet presAssocID="{773862F1-384D-4EE5-B52F-82122057F98D}" presName="childShp" presStyleLbl="bgAccFollowNode1" presStyleIdx="1" presStyleCnt="4" custLinFactNeighborY="6087">
        <dgm:presLayoutVars>
          <dgm:bulletEnabled val="1"/>
        </dgm:presLayoutVars>
      </dgm:prSet>
      <dgm:spPr/>
    </dgm:pt>
    <dgm:pt modelId="{1DD979D8-AC35-4F07-B9A3-8E4E1B0D3518}" type="pres">
      <dgm:prSet presAssocID="{27B6C34F-58B9-4FEC-AF6B-F4475A9162D7}" presName="spacing" presStyleCnt="0"/>
      <dgm:spPr/>
    </dgm:pt>
    <dgm:pt modelId="{B68574B2-2E7D-477C-AC1B-C11EEA06125D}" type="pres">
      <dgm:prSet presAssocID="{48B82A3B-F19A-4C6E-95D3-58A6CDA05204}" presName="linNode" presStyleCnt="0"/>
      <dgm:spPr/>
    </dgm:pt>
    <dgm:pt modelId="{B4E37F37-14F5-4117-A101-EB05372688C3}" type="pres">
      <dgm:prSet presAssocID="{48B82A3B-F19A-4C6E-95D3-58A6CDA05204}" presName="parentShp" presStyleLbl="node1" presStyleIdx="2" presStyleCnt="4">
        <dgm:presLayoutVars>
          <dgm:bulletEnabled val="1"/>
        </dgm:presLayoutVars>
      </dgm:prSet>
      <dgm:spPr/>
      <dgm:t>
        <a:bodyPr/>
        <a:lstStyle/>
        <a:p>
          <a:endParaRPr lang="en-US"/>
        </a:p>
      </dgm:t>
    </dgm:pt>
    <dgm:pt modelId="{082839DA-2D77-4130-BE81-E319DE2AB550}" type="pres">
      <dgm:prSet presAssocID="{48B82A3B-F19A-4C6E-95D3-58A6CDA05204}" presName="childShp" presStyleLbl="bgAccFollowNode1" presStyleIdx="2" presStyleCnt="4">
        <dgm:presLayoutVars>
          <dgm:bulletEnabled val="1"/>
        </dgm:presLayoutVars>
      </dgm:prSet>
      <dgm:spPr/>
    </dgm:pt>
    <dgm:pt modelId="{6E1C4CFB-3642-4D0B-8ECD-09499A2F8637}" type="pres">
      <dgm:prSet presAssocID="{3F056176-18DA-4E0C-B944-04DC4797B529}" presName="spacing" presStyleCnt="0"/>
      <dgm:spPr/>
    </dgm:pt>
    <dgm:pt modelId="{33C843CE-0F65-4F41-AD7E-60E36BB278CC}" type="pres">
      <dgm:prSet presAssocID="{809EC31E-CECC-4185-B795-B913146E1581}" presName="linNode" presStyleCnt="0"/>
      <dgm:spPr/>
    </dgm:pt>
    <dgm:pt modelId="{8BA172EA-04E3-479B-8BB5-0EC75CD68B2A}" type="pres">
      <dgm:prSet presAssocID="{809EC31E-CECC-4185-B795-B913146E1581}" presName="parentShp" presStyleLbl="node1" presStyleIdx="3" presStyleCnt="4">
        <dgm:presLayoutVars>
          <dgm:bulletEnabled val="1"/>
        </dgm:presLayoutVars>
      </dgm:prSet>
      <dgm:spPr/>
      <dgm:t>
        <a:bodyPr/>
        <a:lstStyle/>
        <a:p>
          <a:endParaRPr lang="en-US"/>
        </a:p>
      </dgm:t>
    </dgm:pt>
    <dgm:pt modelId="{C58C8A16-7859-4C47-8C7E-CC13539B51BD}" type="pres">
      <dgm:prSet presAssocID="{809EC31E-CECC-4185-B795-B913146E1581}" presName="childShp" presStyleLbl="bgAccFollowNode1" presStyleIdx="3" presStyleCnt="4">
        <dgm:presLayoutVars>
          <dgm:bulletEnabled val="1"/>
        </dgm:presLayoutVars>
      </dgm:prSet>
      <dgm:spPr/>
    </dgm:pt>
  </dgm:ptLst>
  <dgm:cxnLst>
    <dgm:cxn modelId="{B2AB9506-E0A4-4CF2-AE7C-C39C8FDD208D}" srcId="{B4B871B9-3125-424E-825E-F1D7F25AC968}" destId="{48B82A3B-F19A-4C6E-95D3-58A6CDA05204}" srcOrd="2" destOrd="0" parTransId="{60962E4F-F338-41A9-BF1E-AE81D84C8D00}" sibTransId="{3F056176-18DA-4E0C-B944-04DC4797B529}"/>
    <dgm:cxn modelId="{2E89603D-C433-4D38-BDD2-5B8A4E379AF4}" type="presOf" srcId="{809EC31E-CECC-4185-B795-B913146E1581}" destId="{8BA172EA-04E3-479B-8BB5-0EC75CD68B2A}" srcOrd="0" destOrd="0" presId="urn:microsoft.com/office/officeart/2005/8/layout/vList6"/>
    <dgm:cxn modelId="{F18ECC37-17F9-41F5-8DE1-9E28229D4131}" srcId="{B4B871B9-3125-424E-825E-F1D7F25AC968}" destId="{809EC31E-CECC-4185-B795-B913146E1581}" srcOrd="3" destOrd="0" parTransId="{3DDAC32A-FD65-4AF5-B809-FDA07C00BE11}" sibTransId="{F5D386D5-D5B9-4ECF-9AFD-550F08657616}"/>
    <dgm:cxn modelId="{17E3FC37-E752-495E-A2FF-49D6259DF904}" type="presOf" srcId="{773862F1-384D-4EE5-B52F-82122057F98D}" destId="{66CB8675-F0C0-4359-80FE-E49C85A433AB}" srcOrd="0" destOrd="0" presId="urn:microsoft.com/office/officeart/2005/8/layout/vList6"/>
    <dgm:cxn modelId="{4AFEAFD4-43B6-47AF-8928-4B0757E88D6F}" srcId="{B4B871B9-3125-424E-825E-F1D7F25AC968}" destId="{3F4CE5EE-DAAA-4922-8E3B-33407D8027E7}" srcOrd="0" destOrd="0" parTransId="{22971B09-C44D-489D-A98C-3BF88EF0FA3B}" sibTransId="{6573EFFD-A3E5-4E0F-BB6C-678EA5B1BB95}"/>
    <dgm:cxn modelId="{1925AF59-ADF4-4DF2-ADAE-8021956854E8}" srcId="{B4B871B9-3125-424E-825E-F1D7F25AC968}" destId="{773862F1-384D-4EE5-B52F-82122057F98D}" srcOrd="1" destOrd="0" parTransId="{E6082B01-EB9A-461D-A087-2F851C0D442B}" sibTransId="{27B6C34F-58B9-4FEC-AF6B-F4475A9162D7}"/>
    <dgm:cxn modelId="{6EA29406-DD39-4F39-BF95-971CD870B1AB}" type="presOf" srcId="{48B82A3B-F19A-4C6E-95D3-58A6CDA05204}" destId="{B4E37F37-14F5-4117-A101-EB05372688C3}" srcOrd="0" destOrd="0" presId="urn:microsoft.com/office/officeart/2005/8/layout/vList6"/>
    <dgm:cxn modelId="{0EBEE440-FD33-482A-9208-935BD6139F10}" type="presOf" srcId="{3F4CE5EE-DAAA-4922-8E3B-33407D8027E7}" destId="{25266010-606D-4AD4-95F3-5DB740597328}" srcOrd="0" destOrd="0" presId="urn:microsoft.com/office/officeart/2005/8/layout/vList6"/>
    <dgm:cxn modelId="{425A9579-EFA3-47CE-91A6-DE921000C642}" type="presOf" srcId="{B4B871B9-3125-424E-825E-F1D7F25AC968}" destId="{F67AB68E-B4B0-44A5-AD77-89ECFD1AEFDF}" srcOrd="0" destOrd="0" presId="urn:microsoft.com/office/officeart/2005/8/layout/vList6"/>
    <dgm:cxn modelId="{C26B964C-5748-4C4B-BD5A-6D3938BEF972}" type="presParOf" srcId="{F67AB68E-B4B0-44A5-AD77-89ECFD1AEFDF}" destId="{E1763296-9701-4F35-B524-3535F9604FD6}" srcOrd="0" destOrd="0" presId="urn:microsoft.com/office/officeart/2005/8/layout/vList6"/>
    <dgm:cxn modelId="{DDAF0786-7374-485B-A521-59AAAD70A9BF}" type="presParOf" srcId="{E1763296-9701-4F35-B524-3535F9604FD6}" destId="{25266010-606D-4AD4-95F3-5DB740597328}" srcOrd="0" destOrd="0" presId="urn:microsoft.com/office/officeart/2005/8/layout/vList6"/>
    <dgm:cxn modelId="{C9E717E2-689E-484A-A722-32249A62BB39}" type="presParOf" srcId="{E1763296-9701-4F35-B524-3535F9604FD6}" destId="{63FC0584-DCE5-4450-8CA5-B2A23728771E}" srcOrd="1" destOrd="0" presId="urn:microsoft.com/office/officeart/2005/8/layout/vList6"/>
    <dgm:cxn modelId="{66445264-3BA2-4C5B-84F6-EE728F69B9C0}" type="presParOf" srcId="{F67AB68E-B4B0-44A5-AD77-89ECFD1AEFDF}" destId="{AEBEC42B-046A-44F4-970F-91B6BCBC2810}" srcOrd="1" destOrd="0" presId="urn:microsoft.com/office/officeart/2005/8/layout/vList6"/>
    <dgm:cxn modelId="{DF9A88B8-0105-46BD-A2BA-541CC8714375}" type="presParOf" srcId="{F67AB68E-B4B0-44A5-AD77-89ECFD1AEFDF}" destId="{FEBC6684-F86B-4FE1-A9C5-F73B3CD06572}" srcOrd="2" destOrd="0" presId="urn:microsoft.com/office/officeart/2005/8/layout/vList6"/>
    <dgm:cxn modelId="{725C697A-A786-44B9-A0B9-BAA7BC3D7542}" type="presParOf" srcId="{FEBC6684-F86B-4FE1-A9C5-F73B3CD06572}" destId="{66CB8675-F0C0-4359-80FE-E49C85A433AB}" srcOrd="0" destOrd="0" presId="urn:microsoft.com/office/officeart/2005/8/layout/vList6"/>
    <dgm:cxn modelId="{E73D6081-EDA7-4842-847A-01EC34A8C3C2}" type="presParOf" srcId="{FEBC6684-F86B-4FE1-A9C5-F73B3CD06572}" destId="{85F98003-F5CD-4BB7-81B7-C5F2140A107B}" srcOrd="1" destOrd="0" presId="urn:microsoft.com/office/officeart/2005/8/layout/vList6"/>
    <dgm:cxn modelId="{73D2BC50-3737-47D2-B6B0-46AA4BEF99F5}" type="presParOf" srcId="{F67AB68E-B4B0-44A5-AD77-89ECFD1AEFDF}" destId="{1DD979D8-AC35-4F07-B9A3-8E4E1B0D3518}" srcOrd="3" destOrd="0" presId="urn:microsoft.com/office/officeart/2005/8/layout/vList6"/>
    <dgm:cxn modelId="{F8B7CADF-15FC-4858-817C-C51758819182}" type="presParOf" srcId="{F67AB68E-B4B0-44A5-AD77-89ECFD1AEFDF}" destId="{B68574B2-2E7D-477C-AC1B-C11EEA06125D}" srcOrd="4" destOrd="0" presId="urn:microsoft.com/office/officeart/2005/8/layout/vList6"/>
    <dgm:cxn modelId="{0D3728E4-CCA7-45C5-A1E3-558DDE70FC79}" type="presParOf" srcId="{B68574B2-2E7D-477C-AC1B-C11EEA06125D}" destId="{B4E37F37-14F5-4117-A101-EB05372688C3}" srcOrd="0" destOrd="0" presId="urn:microsoft.com/office/officeart/2005/8/layout/vList6"/>
    <dgm:cxn modelId="{E12A6556-EE34-4FBA-9ED4-03B40A6C6C42}" type="presParOf" srcId="{B68574B2-2E7D-477C-AC1B-C11EEA06125D}" destId="{082839DA-2D77-4130-BE81-E319DE2AB550}" srcOrd="1" destOrd="0" presId="urn:microsoft.com/office/officeart/2005/8/layout/vList6"/>
    <dgm:cxn modelId="{E58470A1-4AAA-496E-9787-6D81DB8400C0}" type="presParOf" srcId="{F67AB68E-B4B0-44A5-AD77-89ECFD1AEFDF}" destId="{6E1C4CFB-3642-4D0B-8ECD-09499A2F8637}" srcOrd="5" destOrd="0" presId="urn:microsoft.com/office/officeart/2005/8/layout/vList6"/>
    <dgm:cxn modelId="{5E7AAB8F-FAD1-4D66-8AE2-B232364F0263}" type="presParOf" srcId="{F67AB68E-B4B0-44A5-AD77-89ECFD1AEFDF}" destId="{33C843CE-0F65-4F41-AD7E-60E36BB278CC}" srcOrd="6" destOrd="0" presId="urn:microsoft.com/office/officeart/2005/8/layout/vList6"/>
    <dgm:cxn modelId="{4B613AEA-858E-4D9A-A619-7EE618B5EBDB}" type="presParOf" srcId="{33C843CE-0F65-4F41-AD7E-60E36BB278CC}" destId="{8BA172EA-04E3-479B-8BB5-0EC75CD68B2A}" srcOrd="0" destOrd="0" presId="urn:microsoft.com/office/officeart/2005/8/layout/vList6"/>
    <dgm:cxn modelId="{12F27645-B7E9-4F93-998B-23995A46A209}" type="presParOf" srcId="{33C843CE-0F65-4F41-AD7E-60E36BB278CC}" destId="{C58C8A16-7859-4C47-8C7E-CC13539B51B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B4633-98A1-4621-B9E0-2C59A3B16F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902A7B-B3F9-43BB-8CA5-CA9FD34735A3}">
      <dgm:prSet/>
      <dgm:spPr/>
      <dgm:t>
        <a:bodyPr/>
        <a:lstStyle/>
        <a:p>
          <a:pPr rtl="0"/>
          <a:r>
            <a:rPr lang="en-GB" dirty="0" smtClean="0"/>
            <a:t>46.2%</a:t>
          </a:r>
          <a:endParaRPr lang="en-GB" dirty="0"/>
        </a:p>
      </dgm:t>
    </dgm:pt>
    <dgm:pt modelId="{97347853-3B9B-4CB0-AE0F-DCD3AF582785}" type="parTrans" cxnId="{5F24C4DB-C995-49BE-B6DF-764DB038D67A}">
      <dgm:prSet/>
      <dgm:spPr/>
      <dgm:t>
        <a:bodyPr/>
        <a:lstStyle/>
        <a:p>
          <a:endParaRPr lang="en-US"/>
        </a:p>
      </dgm:t>
    </dgm:pt>
    <dgm:pt modelId="{5372E595-6260-4E8E-A5DA-0F379492B956}" type="sibTrans" cxnId="{5F24C4DB-C995-49BE-B6DF-764DB038D67A}">
      <dgm:prSet/>
      <dgm:spPr/>
      <dgm:t>
        <a:bodyPr/>
        <a:lstStyle/>
        <a:p>
          <a:endParaRPr lang="en-US"/>
        </a:p>
      </dgm:t>
    </dgm:pt>
    <dgm:pt modelId="{C1BD5EDD-8E5C-4C04-B2B9-42275DA010A0}" type="pres">
      <dgm:prSet presAssocID="{B68B4633-98A1-4621-B9E0-2C59A3B16FEC}" presName="linear" presStyleCnt="0">
        <dgm:presLayoutVars>
          <dgm:animLvl val="lvl"/>
          <dgm:resizeHandles val="exact"/>
        </dgm:presLayoutVars>
      </dgm:prSet>
      <dgm:spPr/>
      <dgm:t>
        <a:bodyPr/>
        <a:lstStyle/>
        <a:p>
          <a:endParaRPr lang="en-US"/>
        </a:p>
      </dgm:t>
    </dgm:pt>
    <dgm:pt modelId="{2E179B75-4326-4C0A-90B2-1504B730B2DC}" type="pres">
      <dgm:prSet presAssocID="{6D902A7B-B3F9-43BB-8CA5-CA9FD34735A3}" presName="parentText" presStyleLbl="node1" presStyleIdx="0" presStyleCnt="1">
        <dgm:presLayoutVars>
          <dgm:chMax val="0"/>
          <dgm:bulletEnabled val="1"/>
        </dgm:presLayoutVars>
      </dgm:prSet>
      <dgm:spPr/>
      <dgm:t>
        <a:bodyPr/>
        <a:lstStyle/>
        <a:p>
          <a:endParaRPr lang="en-US"/>
        </a:p>
      </dgm:t>
    </dgm:pt>
  </dgm:ptLst>
  <dgm:cxnLst>
    <dgm:cxn modelId="{5F24C4DB-C995-49BE-B6DF-764DB038D67A}" srcId="{B68B4633-98A1-4621-B9E0-2C59A3B16FEC}" destId="{6D902A7B-B3F9-43BB-8CA5-CA9FD34735A3}" srcOrd="0" destOrd="0" parTransId="{97347853-3B9B-4CB0-AE0F-DCD3AF582785}" sibTransId="{5372E595-6260-4E8E-A5DA-0F379492B956}"/>
    <dgm:cxn modelId="{CEDC429B-F279-49F6-8A6C-F33B538B5E61}" type="presOf" srcId="{B68B4633-98A1-4621-B9E0-2C59A3B16FEC}" destId="{C1BD5EDD-8E5C-4C04-B2B9-42275DA010A0}" srcOrd="0" destOrd="0" presId="urn:microsoft.com/office/officeart/2005/8/layout/vList2"/>
    <dgm:cxn modelId="{8FF402FF-7AE1-4688-88AB-26ABA7203564}" type="presOf" srcId="{6D902A7B-B3F9-43BB-8CA5-CA9FD34735A3}" destId="{2E179B75-4326-4C0A-90B2-1504B730B2DC}" srcOrd="0" destOrd="0" presId="urn:microsoft.com/office/officeart/2005/8/layout/vList2"/>
    <dgm:cxn modelId="{230DA0ED-2E3E-441A-98BD-AD5173BEB9B1}" type="presParOf" srcId="{C1BD5EDD-8E5C-4C04-B2B9-42275DA010A0}" destId="{2E179B75-4326-4C0A-90B2-1504B730B2D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871B9-3125-424E-825E-F1D7F25AC968}"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3F4CE5EE-DAAA-4922-8E3B-33407D8027E7}">
      <dgm:prSet/>
      <dgm:spPr/>
      <dgm:t>
        <a:bodyPr/>
        <a:lstStyle/>
        <a:p>
          <a:pPr rtl="0"/>
          <a:r>
            <a:rPr lang="en-GB" dirty="0" smtClean="0"/>
            <a:t>Police Officer – </a:t>
          </a:r>
          <a:r>
            <a:rPr lang="en-GB" dirty="0" smtClean="0"/>
            <a:t>3.69%</a:t>
          </a:r>
          <a:endParaRPr lang="en-GB" dirty="0"/>
        </a:p>
      </dgm:t>
    </dgm:pt>
    <dgm:pt modelId="{22971B09-C44D-489D-A98C-3BF88EF0FA3B}" type="parTrans" cxnId="{4AFEAFD4-43B6-47AF-8928-4B0757E88D6F}">
      <dgm:prSet/>
      <dgm:spPr/>
      <dgm:t>
        <a:bodyPr/>
        <a:lstStyle/>
        <a:p>
          <a:endParaRPr lang="en-US"/>
        </a:p>
      </dgm:t>
    </dgm:pt>
    <dgm:pt modelId="{6573EFFD-A3E5-4E0F-BB6C-678EA5B1BB95}" type="sibTrans" cxnId="{4AFEAFD4-43B6-47AF-8928-4B0757E88D6F}">
      <dgm:prSet/>
      <dgm:spPr/>
      <dgm:t>
        <a:bodyPr/>
        <a:lstStyle/>
        <a:p>
          <a:endParaRPr lang="en-US"/>
        </a:p>
      </dgm:t>
    </dgm:pt>
    <dgm:pt modelId="{773862F1-384D-4EE5-B52F-82122057F98D}">
      <dgm:prSet/>
      <dgm:spPr/>
      <dgm:t>
        <a:bodyPr/>
        <a:lstStyle/>
        <a:p>
          <a:pPr rtl="0"/>
          <a:r>
            <a:rPr lang="en-GB" dirty="0" smtClean="0"/>
            <a:t>Police Staff – </a:t>
          </a:r>
          <a:r>
            <a:rPr lang="en-GB" dirty="0" smtClean="0"/>
            <a:t>10.33%</a:t>
          </a:r>
          <a:endParaRPr lang="en-GB" dirty="0"/>
        </a:p>
      </dgm:t>
    </dgm:pt>
    <dgm:pt modelId="{E6082B01-EB9A-461D-A087-2F851C0D442B}" type="parTrans" cxnId="{1925AF59-ADF4-4DF2-ADAE-8021956854E8}">
      <dgm:prSet/>
      <dgm:spPr/>
      <dgm:t>
        <a:bodyPr/>
        <a:lstStyle/>
        <a:p>
          <a:endParaRPr lang="en-US"/>
        </a:p>
      </dgm:t>
    </dgm:pt>
    <dgm:pt modelId="{27B6C34F-58B9-4FEC-AF6B-F4475A9162D7}" type="sibTrans" cxnId="{1925AF59-ADF4-4DF2-ADAE-8021956854E8}">
      <dgm:prSet/>
      <dgm:spPr/>
      <dgm:t>
        <a:bodyPr/>
        <a:lstStyle/>
        <a:p>
          <a:endParaRPr lang="en-US"/>
        </a:p>
      </dgm:t>
    </dgm:pt>
    <dgm:pt modelId="{48B82A3B-F19A-4C6E-95D3-58A6CDA05204}">
      <dgm:prSet/>
      <dgm:spPr/>
      <dgm:t>
        <a:bodyPr/>
        <a:lstStyle/>
        <a:p>
          <a:pPr rtl="0"/>
          <a:r>
            <a:rPr lang="en-GB" dirty="0" smtClean="0"/>
            <a:t>PCSO – </a:t>
          </a:r>
          <a:r>
            <a:rPr lang="en-GB" dirty="0" smtClean="0"/>
            <a:t>13.56%</a:t>
          </a:r>
          <a:endParaRPr lang="en-GB" dirty="0"/>
        </a:p>
      </dgm:t>
    </dgm:pt>
    <dgm:pt modelId="{60962E4F-F338-41A9-BF1E-AE81D84C8D00}" type="parTrans" cxnId="{B2AB9506-E0A4-4CF2-AE7C-C39C8FDD208D}">
      <dgm:prSet/>
      <dgm:spPr/>
      <dgm:t>
        <a:bodyPr/>
        <a:lstStyle/>
        <a:p>
          <a:endParaRPr lang="en-US"/>
        </a:p>
      </dgm:t>
    </dgm:pt>
    <dgm:pt modelId="{3F056176-18DA-4E0C-B944-04DC4797B529}" type="sibTrans" cxnId="{B2AB9506-E0A4-4CF2-AE7C-C39C8FDD208D}">
      <dgm:prSet/>
      <dgm:spPr/>
      <dgm:t>
        <a:bodyPr/>
        <a:lstStyle/>
        <a:p>
          <a:endParaRPr lang="en-US"/>
        </a:p>
      </dgm:t>
    </dgm:pt>
    <dgm:pt modelId="{809EC31E-CECC-4185-B795-B913146E1581}">
      <dgm:prSet/>
      <dgm:spPr/>
      <dgm:t>
        <a:bodyPr/>
        <a:lstStyle/>
        <a:p>
          <a:pPr rtl="0"/>
          <a:r>
            <a:rPr lang="en-GB" dirty="0" smtClean="0"/>
            <a:t>MSC – </a:t>
          </a:r>
          <a:r>
            <a:rPr lang="en-GB" dirty="0" smtClean="0"/>
            <a:t>6.71%</a:t>
          </a:r>
          <a:endParaRPr lang="en-GB" dirty="0"/>
        </a:p>
      </dgm:t>
    </dgm:pt>
    <dgm:pt modelId="{3DDAC32A-FD65-4AF5-B809-FDA07C00BE11}" type="parTrans" cxnId="{F18ECC37-17F9-41F5-8DE1-9E28229D4131}">
      <dgm:prSet/>
      <dgm:spPr/>
      <dgm:t>
        <a:bodyPr/>
        <a:lstStyle/>
        <a:p>
          <a:endParaRPr lang="en-US"/>
        </a:p>
      </dgm:t>
    </dgm:pt>
    <dgm:pt modelId="{F5D386D5-D5B9-4ECF-9AFD-550F08657616}" type="sibTrans" cxnId="{F18ECC37-17F9-41F5-8DE1-9E28229D4131}">
      <dgm:prSet/>
      <dgm:spPr/>
      <dgm:t>
        <a:bodyPr/>
        <a:lstStyle/>
        <a:p>
          <a:endParaRPr lang="en-US"/>
        </a:p>
      </dgm:t>
    </dgm:pt>
    <dgm:pt modelId="{F67AB68E-B4B0-44A5-AD77-89ECFD1AEFDF}" type="pres">
      <dgm:prSet presAssocID="{B4B871B9-3125-424E-825E-F1D7F25AC968}" presName="Name0" presStyleCnt="0">
        <dgm:presLayoutVars>
          <dgm:dir/>
          <dgm:animLvl val="lvl"/>
          <dgm:resizeHandles/>
        </dgm:presLayoutVars>
      </dgm:prSet>
      <dgm:spPr/>
      <dgm:t>
        <a:bodyPr/>
        <a:lstStyle/>
        <a:p>
          <a:endParaRPr lang="en-US"/>
        </a:p>
      </dgm:t>
    </dgm:pt>
    <dgm:pt modelId="{E1763296-9701-4F35-B524-3535F9604FD6}" type="pres">
      <dgm:prSet presAssocID="{3F4CE5EE-DAAA-4922-8E3B-33407D8027E7}" presName="linNode" presStyleCnt="0"/>
      <dgm:spPr/>
    </dgm:pt>
    <dgm:pt modelId="{25266010-606D-4AD4-95F3-5DB740597328}" type="pres">
      <dgm:prSet presAssocID="{3F4CE5EE-DAAA-4922-8E3B-33407D8027E7}" presName="parentShp" presStyleLbl="node1" presStyleIdx="0" presStyleCnt="4">
        <dgm:presLayoutVars>
          <dgm:bulletEnabled val="1"/>
        </dgm:presLayoutVars>
      </dgm:prSet>
      <dgm:spPr/>
      <dgm:t>
        <a:bodyPr/>
        <a:lstStyle/>
        <a:p>
          <a:endParaRPr lang="en-US"/>
        </a:p>
      </dgm:t>
    </dgm:pt>
    <dgm:pt modelId="{63FC0584-DCE5-4450-8CA5-B2A23728771E}" type="pres">
      <dgm:prSet presAssocID="{3F4CE5EE-DAAA-4922-8E3B-33407D8027E7}" presName="childShp" presStyleLbl="bgAccFollowNode1" presStyleIdx="0" presStyleCnt="4" custLinFactNeighborY="1917">
        <dgm:presLayoutVars>
          <dgm:bulletEnabled val="1"/>
        </dgm:presLayoutVars>
      </dgm:prSet>
      <dgm:spPr/>
    </dgm:pt>
    <dgm:pt modelId="{AEBEC42B-046A-44F4-970F-91B6BCBC2810}" type="pres">
      <dgm:prSet presAssocID="{6573EFFD-A3E5-4E0F-BB6C-678EA5B1BB95}" presName="spacing" presStyleCnt="0"/>
      <dgm:spPr/>
    </dgm:pt>
    <dgm:pt modelId="{FEBC6684-F86B-4FE1-A9C5-F73B3CD06572}" type="pres">
      <dgm:prSet presAssocID="{773862F1-384D-4EE5-B52F-82122057F98D}" presName="linNode" presStyleCnt="0"/>
      <dgm:spPr/>
    </dgm:pt>
    <dgm:pt modelId="{66CB8675-F0C0-4359-80FE-E49C85A433AB}" type="pres">
      <dgm:prSet presAssocID="{773862F1-384D-4EE5-B52F-82122057F98D}" presName="parentShp" presStyleLbl="node1" presStyleIdx="1" presStyleCnt="4">
        <dgm:presLayoutVars>
          <dgm:bulletEnabled val="1"/>
        </dgm:presLayoutVars>
      </dgm:prSet>
      <dgm:spPr/>
      <dgm:t>
        <a:bodyPr/>
        <a:lstStyle/>
        <a:p>
          <a:endParaRPr lang="en-US"/>
        </a:p>
      </dgm:t>
    </dgm:pt>
    <dgm:pt modelId="{85F98003-F5CD-4BB7-81B7-C5F2140A107B}" type="pres">
      <dgm:prSet presAssocID="{773862F1-384D-4EE5-B52F-82122057F98D}" presName="childShp" presStyleLbl="bgAccFollowNode1" presStyleIdx="1" presStyleCnt="4">
        <dgm:presLayoutVars>
          <dgm:bulletEnabled val="1"/>
        </dgm:presLayoutVars>
      </dgm:prSet>
      <dgm:spPr/>
    </dgm:pt>
    <dgm:pt modelId="{1DD979D8-AC35-4F07-B9A3-8E4E1B0D3518}" type="pres">
      <dgm:prSet presAssocID="{27B6C34F-58B9-4FEC-AF6B-F4475A9162D7}" presName="spacing" presStyleCnt="0"/>
      <dgm:spPr/>
    </dgm:pt>
    <dgm:pt modelId="{B68574B2-2E7D-477C-AC1B-C11EEA06125D}" type="pres">
      <dgm:prSet presAssocID="{48B82A3B-F19A-4C6E-95D3-58A6CDA05204}" presName="linNode" presStyleCnt="0"/>
      <dgm:spPr/>
    </dgm:pt>
    <dgm:pt modelId="{B4E37F37-14F5-4117-A101-EB05372688C3}" type="pres">
      <dgm:prSet presAssocID="{48B82A3B-F19A-4C6E-95D3-58A6CDA05204}" presName="parentShp" presStyleLbl="node1" presStyleIdx="2" presStyleCnt="4">
        <dgm:presLayoutVars>
          <dgm:bulletEnabled val="1"/>
        </dgm:presLayoutVars>
      </dgm:prSet>
      <dgm:spPr/>
      <dgm:t>
        <a:bodyPr/>
        <a:lstStyle/>
        <a:p>
          <a:endParaRPr lang="en-US"/>
        </a:p>
      </dgm:t>
    </dgm:pt>
    <dgm:pt modelId="{082839DA-2D77-4130-BE81-E319DE2AB550}" type="pres">
      <dgm:prSet presAssocID="{48B82A3B-F19A-4C6E-95D3-58A6CDA05204}" presName="childShp" presStyleLbl="bgAccFollowNode1" presStyleIdx="2" presStyleCnt="4">
        <dgm:presLayoutVars>
          <dgm:bulletEnabled val="1"/>
        </dgm:presLayoutVars>
      </dgm:prSet>
      <dgm:spPr/>
    </dgm:pt>
    <dgm:pt modelId="{6E1C4CFB-3642-4D0B-8ECD-09499A2F8637}" type="pres">
      <dgm:prSet presAssocID="{3F056176-18DA-4E0C-B944-04DC4797B529}" presName="spacing" presStyleCnt="0"/>
      <dgm:spPr/>
    </dgm:pt>
    <dgm:pt modelId="{33C843CE-0F65-4F41-AD7E-60E36BB278CC}" type="pres">
      <dgm:prSet presAssocID="{809EC31E-CECC-4185-B795-B913146E1581}" presName="linNode" presStyleCnt="0"/>
      <dgm:spPr/>
    </dgm:pt>
    <dgm:pt modelId="{8BA172EA-04E3-479B-8BB5-0EC75CD68B2A}" type="pres">
      <dgm:prSet presAssocID="{809EC31E-CECC-4185-B795-B913146E1581}" presName="parentShp" presStyleLbl="node1" presStyleIdx="3" presStyleCnt="4">
        <dgm:presLayoutVars>
          <dgm:bulletEnabled val="1"/>
        </dgm:presLayoutVars>
      </dgm:prSet>
      <dgm:spPr/>
      <dgm:t>
        <a:bodyPr/>
        <a:lstStyle/>
        <a:p>
          <a:endParaRPr lang="en-US"/>
        </a:p>
      </dgm:t>
    </dgm:pt>
    <dgm:pt modelId="{C58C8A16-7859-4C47-8C7E-CC13539B51BD}" type="pres">
      <dgm:prSet presAssocID="{809EC31E-CECC-4185-B795-B913146E1581}" presName="childShp" presStyleLbl="bgAccFollowNode1" presStyleIdx="3" presStyleCnt="4">
        <dgm:presLayoutVars>
          <dgm:bulletEnabled val="1"/>
        </dgm:presLayoutVars>
      </dgm:prSet>
      <dgm:spPr/>
    </dgm:pt>
  </dgm:ptLst>
  <dgm:cxnLst>
    <dgm:cxn modelId="{B2AB9506-E0A4-4CF2-AE7C-C39C8FDD208D}" srcId="{B4B871B9-3125-424E-825E-F1D7F25AC968}" destId="{48B82A3B-F19A-4C6E-95D3-58A6CDA05204}" srcOrd="2" destOrd="0" parTransId="{60962E4F-F338-41A9-BF1E-AE81D84C8D00}" sibTransId="{3F056176-18DA-4E0C-B944-04DC4797B529}"/>
    <dgm:cxn modelId="{2E89603D-C433-4D38-BDD2-5B8A4E379AF4}" type="presOf" srcId="{809EC31E-CECC-4185-B795-B913146E1581}" destId="{8BA172EA-04E3-479B-8BB5-0EC75CD68B2A}" srcOrd="0" destOrd="0" presId="urn:microsoft.com/office/officeart/2005/8/layout/vList6"/>
    <dgm:cxn modelId="{F18ECC37-17F9-41F5-8DE1-9E28229D4131}" srcId="{B4B871B9-3125-424E-825E-F1D7F25AC968}" destId="{809EC31E-CECC-4185-B795-B913146E1581}" srcOrd="3" destOrd="0" parTransId="{3DDAC32A-FD65-4AF5-B809-FDA07C00BE11}" sibTransId="{F5D386D5-D5B9-4ECF-9AFD-550F08657616}"/>
    <dgm:cxn modelId="{17E3FC37-E752-495E-A2FF-49D6259DF904}" type="presOf" srcId="{773862F1-384D-4EE5-B52F-82122057F98D}" destId="{66CB8675-F0C0-4359-80FE-E49C85A433AB}" srcOrd="0" destOrd="0" presId="urn:microsoft.com/office/officeart/2005/8/layout/vList6"/>
    <dgm:cxn modelId="{4AFEAFD4-43B6-47AF-8928-4B0757E88D6F}" srcId="{B4B871B9-3125-424E-825E-F1D7F25AC968}" destId="{3F4CE5EE-DAAA-4922-8E3B-33407D8027E7}" srcOrd="0" destOrd="0" parTransId="{22971B09-C44D-489D-A98C-3BF88EF0FA3B}" sibTransId="{6573EFFD-A3E5-4E0F-BB6C-678EA5B1BB95}"/>
    <dgm:cxn modelId="{1925AF59-ADF4-4DF2-ADAE-8021956854E8}" srcId="{B4B871B9-3125-424E-825E-F1D7F25AC968}" destId="{773862F1-384D-4EE5-B52F-82122057F98D}" srcOrd="1" destOrd="0" parTransId="{E6082B01-EB9A-461D-A087-2F851C0D442B}" sibTransId="{27B6C34F-58B9-4FEC-AF6B-F4475A9162D7}"/>
    <dgm:cxn modelId="{6EA29406-DD39-4F39-BF95-971CD870B1AB}" type="presOf" srcId="{48B82A3B-F19A-4C6E-95D3-58A6CDA05204}" destId="{B4E37F37-14F5-4117-A101-EB05372688C3}" srcOrd="0" destOrd="0" presId="urn:microsoft.com/office/officeart/2005/8/layout/vList6"/>
    <dgm:cxn modelId="{0EBEE440-FD33-482A-9208-935BD6139F10}" type="presOf" srcId="{3F4CE5EE-DAAA-4922-8E3B-33407D8027E7}" destId="{25266010-606D-4AD4-95F3-5DB740597328}" srcOrd="0" destOrd="0" presId="urn:microsoft.com/office/officeart/2005/8/layout/vList6"/>
    <dgm:cxn modelId="{425A9579-EFA3-47CE-91A6-DE921000C642}" type="presOf" srcId="{B4B871B9-3125-424E-825E-F1D7F25AC968}" destId="{F67AB68E-B4B0-44A5-AD77-89ECFD1AEFDF}" srcOrd="0" destOrd="0" presId="urn:microsoft.com/office/officeart/2005/8/layout/vList6"/>
    <dgm:cxn modelId="{C26B964C-5748-4C4B-BD5A-6D3938BEF972}" type="presParOf" srcId="{F67AB68E-B4B0-44A5-AD77-89ECFD1AEFDF}" destId="{E1763296-9701-4F35-B524-3535F9604FD6}" srcOrd="0" destOrd="0" presId="urn:microsoft.com/office/officeart/2005/8/layout/vList6"/>
    <dgm:cxn modelId="{DDAF0786-7374-485B-A521-59AAAD70A9BF}" type="presParOf" srcId="{E1763296-9701-4F35-B524-3535F9604FD6}" destId="{25266010-606D-4AD4-95F3-5DB740597328}" srcOrd="0" destOrd="0" presId="urn:microsoft.com/office/officeart/2005/8/layout/vList6"/>
    <dgm:cxn modelId="{C9E717E2-689E-484A-A722-32249A62BB39}" type="presParOf" srcId="{E1763296-9701-4F35-B524-3535F9604FD6}" destId="{63FC0584-DCE5-4450-8CA5-B2A23728771E}" srcOrd="1" destOrd="0" presId="urn:microsoft.com/office/officeart/2005/8/layout/vList6"/>
    <dgm:cxn modelId="{66445264-3BA2-4C5B-84F6-EE728F69B9C0}" type="presParOf" srcId="{F67AB68E-B4B0-44A5-AD77-89ECFD1AEFDF}" destId="{AEBEC42B-046A-44F4-970F-91B6BCBC2810}" srcOrd="1" destOrd="0" presId="urn:microsoft.com/office/officeart/2005/8/layout/vList6"/>
    <dgm:cxn modelId="{DF9A88B8-0105-46BD-A2BA-541CC8714375}" type="presParOf" srcId="{F67AB68E-B4B0-44A5-AD77-89ECFD1AEFDF}" destId="{FEBC6684-F86B-4FE1-A9C5-F73B3CD06572}" srcOrd="2" destOrd="0" presId="urn:microsoft.com/office/officeart/2005/8/layout/vList6"/>
    <dgm:cxn modelId="{725C697A-A786-44B9-A0B9-BAA7BC3D7542}" type="presParOf" srcId="{FEBC6684-F86B-4FE1-A9C5-F73B3CD06572}" destId="{66CB8675-F0C0-4359-80FE-E49C85A433AB}" srcOrd="0" destOrd="0" presId="urn:microsoft.com/office/officeart/2005/8/layout/vList6"/>
    <dgm:cxn modelId="{E73D6081-EDA7-4842-847A-01EC34A8C3C2}" type="presParOf" srcId="{FEBC6684-F86B-4FE1-A9C5-F73B3CD06572}" destId="{85F98003-F5CD-4BB7-81B7-C5F2140A107B}" srcOrd="1" destOrd="0" presId="urn:microsoft.com/office/officeart/2005/8/layout/vList6"/>
    <dgm:cxn modelId="{73D2BC50-3737-47D2-B6B0-46AA4BEF99F5}" type="presParOf" srcId="{F67AB68E-B4B0-44A5-AD77-89ECFD1AEFDF}" destId="{1DD979D8-AC35-4F07-B9A3-8E4E1B0D3518}" srcOrd="3" destOrd="0" presId="urn:microsoft.com/office/officeart/2005/8/layout/vList6"/>
    <dgm:cxn modelId="{F8B7CADF-15FC-4858-817C-C51758819182}" type="presParOf" srcId="{F67AB68E-B4B0-44A5-AD77-89ECFD1AEFDF}" destId="{B68574B2-2E7D-477C-AC1B-C11EEA06125D}" srcOrd="4" destOrd="0" presId="urn:microsoft.com/office/officeart/2005/8/layout/vList6"/>
    <dgm:cxn modelId="{0D3728E4-CCA7-45C5-A1E3-558DDE70FC79}" type="presParOf" srcId="{B68574B2-2E7D-477C-AC1B-C11EEA06125D}" destId="{B4E37F37-14F5-4117-A101-EB05372688C3}" srcOrd="0" destOrd="0" presId="urn:microsoft.com/office/officeart/2005/8/layout/vList6"/>
    <dgm:cxn modelId="{E12A6556-EE34-4FBA-9ED4-03B40A6C6C42}" type="presParOf" srcId="{B68574B2-2E7D-477C-AC1B-C11EEA06125D}" destId="{082839DA-2D77-4130-BE81-E319DE2AB550}" srcOrd="1" destOrd="0" presId="urn:microsoft.com/office/officeart/2005/8/layout/vList6"/>
    <dgm:cxn modelId="{E58470A1-4AAA-496E-9787-6D81DB8400C0}" type="presParOf" srcId="{F67AB68E-B4B0-44A5-AD77-89ECFD1AEFDF}" destId="{6E1C4CFB-3642-4D0B-8ECD-09499A2F8637}" srcOrd="5" destOrd="0" presId="urn:microsoft.com/office/officeart/2005/8/layout/vList6"/>
    <dgm:cxn modelId="{5E7AAB8F-FAD1-4D66-8AE2-B232364F0263}" type="presParOf" srcId="{F67AB68E-B4B0-44A5-AD77-89ECFD1AEFDF}" destId="{33C843CE-0F65-4F41-AD7E-60E36BB278CC}" srcOrd="6" destOrd="0" presId="urn:microsoft.com/office/officeart/2005/8/layout/vList6"/>
    <dgm:cxn modelId="{4B613AEA-858E-4D9A-A619-7EE618B5EBDB}" type="presParOf" srcId="{33C843CE-0F65-4F41-AD7E-60E36BB278CC}" destId="{8BA172EA-04E3-479B-8BB5-0EC75CD68B2A}" srcOrd="0" destOrd="0" presId="urn:microsoft.com/office/officeart/2005/8/layout/vList6"/>
    <dgm:cxn modelId="{12F27645-B7E9-4F93-998B-23995A46A209}" type="presParOf" srcId="{33C843CE-0F65-4F41-AD7E-60E36BB278CC}" destId="{C58C8A16-7859-4C47-8C7E-CC13539B51BD}"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8B4633-98A1-4621-B9E0-2C59A3B16F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02A7B-B3F9-43BB-8CA5-CA9FD34735A3}">
      <dgm:prSet/>
      <dgm:spPr/>
      <dgm:t>
        <a:bodyPr/>
        <a:lstStyle/>
        <a:p>
          <a:pPr rtl="0"/>
          <a:r>
            <a:rPr lang="en-GB" dirty="0" smtClean="0"/>
            <a:t>13.5%</a:t>
          </a:r>
          <a:endParaRPr lang="en-GB" dirty="0"/>
        </a:p>
      </dgm:t>
    </dgm:pt>
    <dgm:pt modelId="{97347853-3B9B-4CB0-AE0F-DCD3AF582785}" type="parTrans" cxnId="{5F24C4DB-C995-49BE-B6DF-764DB038D67A}">
      <dgm:prSet/>
      <dgm:spPr/>
      <dgm:t>
        <a:bodyPr/>
        <a:lstStyle/>
        <a:p>
          <a:endParaRPr lang="en-US"/>
        </a:p>
      </dgm:t>
    </dgm:pt>
    <dgm:pt modelId="{5372E595-6260-4E8E-A5DA-0F379492B956}" type="sibTrans" cxnId="{5F24C4DB-C995-49BE-B6DF-764DB038D67A}">
      <dgm:prSet/>
      <dgm:spPr/>
      <dgm:t>
        <a:bodyPr/>
        <a:lstStyle/>
        <a:p>
          <a:endParaRPr lang="en-US"/>
        </a:p>
      </dgm:t>
    </dgm:pt>
    <dgm:pt modelId="{C1BD5EDD-8E5C-4C04-B2B9-42275DA010A0}" type="pres">
      <dgm:prSet presAssocID="{B68B4633-98A1-4621-B9E0-2C59A3B16FEC}" presName="linear" presStyleCnt="0">
        <dgm:presLayoutVars>
          <dgm:animLvl val="lvl"/>
          <dgm:resizeHandles val="exact"/>
        </dgm:presLayoutVars>
      </dgm:prSet>
      <dgm:spPr/>
      <dgm:t>
        <a:bodyPr/>
        <a:lstStyle/>
        <a:p>
          <a:endParaRPr lang="en-US"/>
        </a:p>
      </dgm:t>
    </dgm:pt>
    <dgm:pt modelId="{2E179B75-4326-4C0A-90B2-1504B730B2DC}" type="pres">
      <dgm:prSet presAssocID="{6D902A7B-B3F9-43BB-8CA5-CA9FD34735A3}" presName="parentText" presStyleLbl="node1" presStyleIdx="0" presStyleCnt="1">
        <dgm:presLayoutVars>
          <dgm:chMax val="0"/>
          <dgm:bulletEnabled val="1"/>
        </dgm:presLayoutVars>
      </dgm:prSet>
      <dgm:spPr/>
      <dgm:t>
        <a:bodyPr/>
        <a:lstStyle/>
        <a:p>
          <a:endParaRPr lang="en-US"/>
        </a:p>
      </dgm:t>
    </dgm:pt>
  </dgm:ptLst>
  <dgm:cxnLst>
    <dgm:cxn modelId="{5F24C4DB-C995-49BE-B6DF-764DB038D67A}" srcId="{B68B4633-98A1-4621-B9E0-2C59A3B16FEC}" destId="{6D902A7B-B3F9-43BB-8CA5-CA9FD34735A3}" srcOrd="0" destOrd="0" parTransId="{97347853-3B9B-4CB0-AE0F-DCD3AF582785}" sibTransId="{5372E595-6260-4E8E-A5DA-0F379492B956}"/>
    <dgm:cxn modelId="{CEDC429B-F279-49F6-8A6C-F33B538B5E61}" type="presOf" srcId="{B68B4633-98A1-4621-B9E0-2C59A3B16FEC}" destId="{C1BD5EDD-8E5C-4C04-B2B9-42275DA010A0}" srcOrd="0" destOrd="0" presId="urn:microsoft.com/office/officeart/2005/8/layout/vList2"/>
    <dgm:cxn modelId="{8FF402FF-7AE1-4688-88AB-26ABA7203564}" type="presOf" srcId="{6D902A7B-B3F9-43BB-8CA5-CA9FD34735A3}" destId="{2E179B75-4326-4C0A-90B2-1504B730B2DC}" srcOrd="0" destOrd="0" presId="urn:microsoft.com/office/officeart/2005/8/layout/vList2"/>
    <dgm:cxn modelId="{230DA0ED-2E3E-441A-98BD-AD5173BEB9B1}" type="presParOf" srcId="{C1BD5EDD-8E5C-4C04-B2B9-42275DA010A0}" destId="{2E179B75-4326-4C0A-90B2-1504B730B2DC}"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B871B9-3125-424E-825E-F1D7F25AC968}"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3F4CE5EE-DAAA-4922-8E3B-33407D8027E7}">
      <dgm:prSet/>
      <dgm:spPr/>
      <dgm:t>
        <a:bodyPr/>
        <a:lstStyle/>
        <a:p>
          <a:pPr rtl="0"/>
          <a:r>
            <a:rPr lang="en-GB" dirty="0" smtClean="0"/>
            <a:t>Police Officer – </a:t>
          </a:r>
          <a:r>
            <a:rPr lang="en-GB" dirty="0" smtClean="0"/>
            <a:t>30.7%</a:t>
          </a:r>
          <a:endParaRPr lang="en-GB" dirty="0"/>
        </a:p>
      </dgm:t>
    </dgm:pt>
    <dgm:pt modelId="{22971B09-C44D-489D-A98C-3BF88EF0FA3B}" type="parTrans" cxnId="{4AFEAFD4-43B6-47AF-8928-4B0757E88D6F}">
      <dgm:prSet/>
      <dgm:spPr/>
      <dgm:t>
        <a:bodyPr/>
        <a:lstStyle/>
        <a:p>
          <a:endParaRPr lang="en-US"/>
        </a:p>
      </dgm:t>
    </dgm:pt>
    <dgm:pt modelId="{6573EFFD-A3E5-4E0F-BB6C-678EA5B1BB95}" type="sibTrans" cxnId="{4AFEAFD4-43B6-47AF-8928-4B0757E88D6F}">
      <dgm:prSet/>
      <dgm:spPr/>
      <dgm:t>
        <a:bodyPr/>
        <a:lstStyle/>
        <a:p>
          <a:endParaRPr lang="en-US"/>
        </a:p>
      </dgm:t>
    </dgm:pt>
    <dgm:pt modelId="{773862F1-384D-4EE5-B52F-82122057F98D}">
      <dgm:prSet/>
      <dgm:spPr/>
      <dgm:t>
        <a:bodyPr/>
        <a:lstStyle/>
        <a:p>
          <a:pPr rtl="0"/>
          <a:r>
            <a:rPr lang="en-GB" dirty="0" smtClean="0"/>
            <a:t>Police Staff – </a:t>
          </a:r>
          <a:r>
            <a:rPr lang="en-GB" dirty="0" smtClean="0"/>
            <a:t>57.4%</a:t>
          </a:r>
          <a:endParaRPr lang="en-GB" dirty="0"/>
        </a:p>
      </dgm:t>
    </dgm:pt>
    <dgm:pt modelId="{E6082B01-EB9A-461D-A087-2F851C0D442B}" type="parTrans" cxnId="{1925AF59-ADF4-4DF2-ADAE-8021956854E8}">
      <dgm:prSet/>
      <dgm:spPr/>
      <dgm:t>
        <a:bodyPr/>
        <a:lstStyle/>
        <a:p>
          <a:endParaRPr lang="en-US"/>
        </a:p>
      </dgm:t>
    </dgm:pt>
    <dgm:pt modelId="{27B6C34F-58B9-4FEC-AF6B-F4475A9162D7}" type="sibTrans" cxnId="{1925AF59-ADF4-4DF2-ADAE-8021956854E8}">
      <dgm:prSet/>
      <dgm:spPr/>
      <dgm:t>
        <a:bodyPr/>
        <a:lstStyle/>
        <a:p>
          <a:endParaRPr lang="en-US"/>
        </a:p>
      </dgm:t>
    </dgm:pt>
    <dgm:pt modelId="{48B82A3B-F19A-4C6E-95D3-58A6CDA05204}">
      <dgm:prSet/>
      <dgm:spPr/>
      <dgm:t>
        <a:bodyPr/>
        <a:lstStyle/>
        <a:p>
          <a:pPr rtl="0"/>
          <a:r>
            <a:rPr lang="en-GB" dirty="0" smtClean="0"/>
            <a:t>PCSO – </a:t>
          </a:r>
          <a:r>
            <a:rPr lang="en-GB" dirty="0" smtClean="0"/>
            <a:t>34.8%</a:t>
          </a:r>
          <a:endParaRPr lang="en-GB" dirty="0"/>
        </a:p>
      </dgm:t>
    </dgm:pt>
    <dgm:pt modelId="{60962E4F-F338-41A9-BF1E-AE81D84C8D00}" type="parTrans" cxnId="{B2AB9506-E0A4-4CF2-AE7C-C39C8FDD208D}">
      <dgm:prSet/>
      <dgm:spPr/>
      <dgm:t>
        <a:bodyPr/>
        <a:lstStyle/>
        <a:p>
          <a:endParaRPr lang="en-US"/>
        </a:p>
      </dgm:t>
    </dgm:pt>
    <dgm:pt modelId="{3F056176-18DA-4E0C-B944-04DC4797B529}" type="sibTrans" cxnId="{B2AB9506-E0A4-4CF2-AE7C-C39C8FDD208D}">
      <dgm:prSet/>
      <dgm:spPr/>
      <dgm:t>
        <a:bodyPr/>
        <a:lstStyle/>
        <a:p>
          <a:endParaRPr lang="en-US"/>
        </a:p>
      </dgm:t>
    </dgm:pt>
    <dgm:pt modelId="{809EC31E-CECC-4185-B795-B913146E1581}">
      <dgm:prSet/>
      <dgm:spPr/>
      <dgm:t>
        <a:bodyPr/>
        <a:lstStyle/>
        <a:p>
          <a:pPr rtl="0"/>
          <a:r>
            <a:rPr lang="en-GB" dirty="0" smtClean="0"/>
            <a:t>MSC – </a:t>
          </a:r>
          <a:r>
            <a:rPr lang="en-GB" dirty="0" smtClean="0"/>
            <a:t>28.2%</a:t>
          </a:r>
          <a:endParaRPr lang="en-GB" dirty="0"/>
        </a:p>
      </dgm:t>
    </dgm:pt>
    <dgm:pt modelId="{3DDAC32A-FD65-4AF5-B809-FDA07C00BE11}" type="parTrans" cxnId="{F18ECC37-17F9-41F5-8DE1-9E28229D4131}">
      <dgm:prSet/>
      <dgm:spPr/>
      <dgm:t>
        <a:bodyPr/>
        <a:lstStyle/>
        <a:p>
          <a:endParaRPr lang="en-US"/>
        </a:p>
      </dgm:t>
    </dgm:pt>
    <dgm:pt modelId="{F5D386D5-D5B9-4ECF-9AFD-550F08657616}" type="sibTrans" cxnId="{F18ECC37-17F9-41F5-8DE1-9E28229D4131}">
      <dgm:prSet/>
      <dgm:spPr/>
      <dgm:t>
        <a:bodyPr/>
        <a:lstStyle/>
        <a:p>
          <a:endParaRPr lang="en-US"/>
        </a:p>
      </dgm:t>
    </dgm:pt>
    <dgm:pt modelId="{F67AB68E-B4B0-44A5-AD77-89ECFD1AEFDF}" type="pres">
      <dgm:prSet presAssocID="{B4B871B9-3125-424E-825E-F1D7F25AC968}" presName="Name0" presStyleCnt="0">
        <dgm:presLayoutVars>
          <dgm:dir/>
          <dgm:animLvl val="lvl"/>
          <dgm:resizeHandles/>
        </dgm:presLayoutVars>
      </dgm:prSet>
      <dgm:spPr/>
      <dgm:t>
        <a:bodyPr/>
        <a:lstStyle/>
        <a:p>
          <a:endParaRPr lang="en-US"/>
        </a:p>
      </dgm:t>
    </dgm:pt>
    <dgm:pt modelId="{E1763296-9701-4F35-B524-3535F9604FD6}" type="pres">
      <dgm:prSet presAssocID="{3F4CE5EE-DAAA-4922-8E3B-33407D8027E7}" presName="linNode" presStyleCnt="0"/>
      <dgm:spPr/>
    </dgm:pt>
    <dgm:pt modelId="{25266010-606D-4AD4-95F3-5DB740597328}" type="pres">
      <dgm:prSet presAssocID="{3F4CE5EE-DAAA-4922-8E3B-33407D8027E7}" presName="parentShp" presStyleLbl="node1" presStyleIdx="0" presStyleCnt="4">
        <dgm:presLayoutVars>
          <dgm:bulletEnabled val="1"/>
        </dgm:presLayoutVars>
      </dgm:prSet>
      <dgm:spPr/>
      <dgm:t>
        <a:bodyPr/>
        <a:lstStyle/>
        <a:p>
          <a:endParaRPr lang="en-US"/>
        </a:p>
      </dgm:t>
    </dgm:pt>
    <dgm:pt modelId="{63FC0584-DCE5-4450-8CA5-B2A23728771E}" type="pres">
      <dgm:prSet presAssocID="{3F4CE5EE-DAAA-4922-8E3B-33407D8027E7}" presName="childShp" presStyleLbl="bgAccFollowNode1" presStyleIdx="0" presStyleCnt="4" custLinFactNeighborY="1917">
        <dgm:presLayoutVars>
          <dgm:bulletEnabled val="1"/>
        </dgm:presLayoutVars>
      </dgm:prSet>
      <dgm:spPr/>
    </dgm:pt>
    <dgm:pt modelId="{AEBEC42B-046A-44F4-970F-91B6BCBC2810}" type="pres">
      <dgm:prSet presAssocID="{6573EFFD-A3E5-4E0F-BB6C-678EA5B1BB95}" presName="spacing" presStyleCnt="0"/>
      <dgm:spPr/>
    </dgm:pt>
    <dgm:pt modelId="{FEBC6684-F86B-4FE1-A9C5-F73B3CD06572}" type="pres">
      <dgm:prSet presAssocID="{773862F1-384D-4EE5-B52F-82122057F98D}" presName="linNode" presStyleCnt="0"/>
      <dgm:spPr/>
    </dgm:pt>
    <dgm:pt modelId="{66CB8675-F0C0-4359-80FE-E49C85A433AB}" type="pres">
      <dgm:prSet presAssocID="{773862F1-384D-4EE5-B52F-82122057F98D}" presName="parentShp" presStyleLbl="node1" presStyleIdx="1" presStyleCnt="4">
        <dgm:presLayoutVars>
          <dgm:bulletEnabled val="1"/>
        </dgm:presLayoutVars>
      </dgm:prSet>
      <dgm:spPr/>
      <dgm:t>
        <a:bodyPr/>
        <a:lstStyle/>
        <a:p>
          <a:endParaRPr lang="en-US"/>
        </a:p>
      </dgm:t>
    </dgm:pt>
    <dgm:pt modelId="{85F98003-F5CD-4BB7-81B7-C5F2140A107B}" type="pres">
      <dgm:prSet presAssocID="{773862F1-384D-4EE5-B52F-82122057F98D}" presName="childShp" presStyleLbl="bgAccFollowNode1" presStyleIdx="1" presStyleCnt="4" custLinFactNeighborY="6087">
        <dgm:presLayoutVars>
          <dgm:bulletEnabled val="1"/>
        </dgm:presLayoutVars>
      </dgm:prSet>
      <dgm:spPr/>
    </dgm:pt>
    <dgm:pt modelId="{1DD979D8-AC35-4F07-B9A3-8E4E1B0D3518}" type="pres">
      <dgm:prSet presAssocID="{27B6C34F-58B9-4FEC-AF6B-F4475A9162D7}" presName="spacing" presStyleCnt="0"/>
      <dgm:spPr/>
    </dgm:pt>
    <dgm:pt modelId="{B68574B2-2E7D-477C-AC1B-C11EEA06125D}" type="pres">
      <dgm:prSet presAssocID="{48B82A3B-F19A-4C6E-95D3-58A6CDA05204}" presName="linNode" presStyleCnt="0"/>
      <dgm:spPr/>
    </dgm:pt>
    <dgm:pt modelId="{B4E37F37-14F5-4117-A101-EB05372688C3}" type="pres">
      <dgm:prSet presAssocID="{48B82A3B-F19A-4C6E-95D3-58A6CDA05204}" presName="parentShp" presStyleLbl="node1" presStyleIdx="2" presStyleCnt="4">
        <dgm:presLayoutVars>
          <dgm:bulletEnabled val="1"/>
        </dgm:presLayoutVars>
      </dgm:prSet>
      <dgm:spPr/>
      <dgm:t>
        <a:bodyPr/>
        <a:lstStyle/>
        <a:p>
          <a:endParaRPr lang="en-US"/>
        </a:p>
      </dgm:t>
    </dgm:pt>
    <dgm:pt modelId="{082839DA-2D77-4130-BE81-E319DE2AB550}" type="pres">
      <dgm:prSet presAssocID="{48B82A3B-F19A-4C6E-95D3-58A6CDA05204}" presName="childShp" presStyleLbl="bgAccFollowNode1" presStyleIdx="2" presStyleCnt="4">
        <dgm:presLayoutVars>
          <dgm:bulletEnabled val="1"/>
        </dgm:presLayoutVars>
      </dgm:prSet>
      <dgm:spPr/>
    </dgm:pt>
    <dgm:pt modelId="{6E1C4CFB-3642-4D0B-8ECD-09499A2F8637}" type="pres">
      <dgm:prSet presAssocID="{3F056176-18DA-4E0C-B944-04DC4797B529}" presName="spacing" presStyleCnt="0"/>
      <dgm:spPr/>
    </dgm:pt>
    <dgm:pt modelId="{33C843CE-0F65-4F41-AD7E-60E36BB278CC}" type="pres">
      <dgm:prSet presAssocID="{809EC31E-CECC-4185-B795-B913146E1581}" presName="linNode" presStyleCnt="0"/>
      <dgm:spPr/>
    </dgm:pt>
    <dgm:pt modelId="{8BA172EA-04E3-479B-8BB5-0EC75CD68B2A}" type="pres">
      <dgm:prSet presAssocID="{809EC31E-CECC-4185-B795-B913146E1581}" presName="parentShp" presStyleLbl="node1" presStyleIdx="3" presStyleCnt="4">
        <dgm:presLayoutVars>
          <dgm:bulletEnabled val="1"/>
        </dgm:presLayoutVars>
      </dgm:prSet>
      <dgm:spPr/>
      <dgm:t>
        <a:bodyPr/>
        <a:lstStyle/>
        <a:p>
          <a:endParaRPr lang="en-US"/>
        </a:p>
      </dgm:t>
    </dgm:pt>
    <dgm:pt modelId="{C58C8A16-7859-4C47-8C7E-CC13539B51BD}" type="pres">
      <dgm:prSet presAssocID="{809EC31E-CECC-4185-B795-B913146E1581}" presName="childShp" presStyleLbl="bgAccFollowNode1" presStyleIdx="3" presStyleCnt="4">
        <dgm:presLayoutVars>
          <dgm:bulletEnabled val="1"/>
        </dgm:presLayoutVars>
      </dgm:prSet>
      <dgm:spPr/>
    </dgm:pt>
  </dgm:ptLst>
  <dgm:cxnLst>
    <dgm:cxn modelId="{B2AB9506-E0A4-4CF2-AE7C-C39C8FDD208D}" srcId="{B4B871B9-3125-424E-825E-F1D7F25AC968}" destId="{48B82A3B-F19A-4C6E-95D3-58A6CDA05204}" srcOrd="2" destOrd="0" parTransId="{60962E4F-F338-41A9-BF1E-AE81D84C8D00}" sibTransId="{3F056176-18DA-4E0C-B944-04DC4797B529}"/>
    <dgm:cxn modelId="{2E89603D-C433-4D38-BDD2-5B8A4E379AF4}" type="presOf" srcId="{809EC31E-CECC-4185-B795-B913146E1581}" destId="{8BA172EA-04E3-479B-8BB5-0EC75CD68B2A}" srcOrd="0" destOrd="0" presId="urn:microsoft.com/office/officeart/2005/8/layout/vList6"/>
    <dgm:cxn modelId="{F18ECC37-17F9-41F5-8DE1-9E28229D4131}" srcId="{B4B871B9-3125-424E-825E-F1D7F25AC968}" destId="{809EC31E-CECC-4185-B795-B913146E1581}" srcOrd="3" destOrd="0" parTransId="{3DDAC32A-FD65-4AF5-B809-FDA07C00BE11}" sibTransId="{F5D386D5-D5B9-4ECF-9AFD-550F08657616}"/>
    <dgm:cxn modelId="{17E3FC37-E752-495E-A2FF-49D6259DF904}" type="presOf" srcId="{773862F1-384D-4EE5-B52F-82122057F98D}" destId="{66CB8675-F0C0-4359-80FE-E49C85A433AB}" srcOrd="0" destOrd="0" presId="urn:microsoft.com/office/officeart/2005/8/layout/vList6"/>
    <dgm:cxn modelId="{4AFEAFD4-43B6-47AF-8928-4B0757E88D6F}" srcId="{B4B871B9-3125-424E-825E-F1D7F25AC968}" destId="{3F4CE5EE-DAAA-4922-8E3B-33407D8027E7}" srcOrd="0" destOrd="0" parTransId="{22971B09-C44D-489D-A98C-3BF88EF0FA3B}" sibTransId="{6573EFFD-A3E5-4E0F-BB6C-678EA5B1BB95}"/>
    <dgm:cxn modelId="{1925AF59-ADF4-4DF2-ADAE-8021956854E8}" srcId="{B4B871B9-3125-424E-825E-F1D7F25AC968}" destId="{773862F1-384D-4EE5-B52F-82122057F98D}" srcOrd="1" destOrd="0" parTransId="{E6082B01-EB9A-461D-A087-2F851C0D442B}" sibTransId="{27B6C34F-58B9-4FEC-AF6B-F4475A9162D7}"/>
    <dgm:cxn modelId="{6EA29406-DD39-4F39-BF95-971CD870B1AB}" type="presOf" srcId="{48B82A3B-F19A-4C6E-95D3-58A6CDA05204}" destId="{B4E37F37-14F5-4117-A101-EB05372688C3}" srcOrd="0" destOrd="0" presId="urn:microsoft.com/office/officeart/2005/8/layout/vList6"/>
    <dgm:cxn modelId="{0EBEE440-FD33-482A-9208-935BD6139F10}" type="presOf" srcId="{3F4CE5EE-DAAA-4922-8E3B-33407D8027E7}" destId="{25266010-606D-4AD4-95F3-5DB740597328}" srcOrd="0" destOrd="0" presId="urn:microsoft.com/office/officeart/2005/8/layout/vList6"/>
    <dgm:cxn modelId="{425A9579-EFA3-47CE-91A6-DE921000C642}" type="presOf" srcId="{B4B871B9-3125-424E-825E-F1D7F25AC968}" destId="{F67AB68E-B4B0-44A5-AD77-89ECFD1AEFDF}" srcOrd="0" destOrd="0" presId="urn:microsoft.com/office/officeart/2005/8/layout/vList6"/>
    <dgm:cxn modelId="{C26B964C-5748-4C4B-BD5A-6D3938BEF972}" type="presParOf" srcId="{F67AB68E-B4B0-44A5-AD77-89ECFD1AEFDF}" destId="{E1763296-9701-4F35-B524-3535F9604FD6}" srcOrd="0" destOrd="0" presId="urn:microsoft.com/office/officeart/2005/8/layout/vList6"/>
    <dgm:cxn modelId="{DDAF0786-7374-485B-A521-59AAAD70A9BF}" type="presParOf" srcId="{E1763296-9701-4F35-B524-3535F9604FD6}" destId="{25266010-606D-4AD4-95F3-5DB740597328}" srcOrd="0" destOrd="0" presId="urn:microsoft.com/office/officeart/2005/8/layout/vList6"/>
    <dgm:cxn modelId="{C9E717E2-689E-484A-A722-32249A62BB39}" type="presParOf" srcId="{E1763296-9701-4F35-B524-3535F9604FD6}" destId="{63FC0584-DCE5-4450-8CA5-B2A23728771E}" srcOrd="1" destOrd="0" presId="urn:microsoft.com/office/officeart/2005/8/layout/vList6"/>
    <dgm:cxn modelId="{66445264-3BA2-4C5B-84F6-EE728F69B9C0}" type="presParOf" srcId="{F67AB68E-B4B0-44A5-AD77-89ECFD1AEFDF}" destId="{AEBEC42B-046A-44F4-970F-91B6BCBC2810}" srcOrd="1" destOrd="0" presId="urn:microsoft.com/office/officeart/2005/8/layout/vList6"/>
    <dgm:cxn modelId="{DF9A88B8-0105-46BD-A2BA-541CC8714375}" type="presParOf" srcId="{F67AB68E-B4B0-44A5-AD77-89ECFD1AEFDF}" destId="{FEBC6684-F86B-4FE1-A9C5-F73B3CD06572}" srcOrd="2" destOrd="0" presId="urn:microsoft.com/office/officeart/2005/8/layout/vList6"/>
    <dgm:cxn modelId="{725C697A-A786-44B9-A0B9-BAA7BC3D7542}" type="presParOf" srcId="{FEBC6684-F86B-4FE1-A9C5-F73B3CD06572}" destId="{66CB8675-F0C0-4359-80FE-E49C85A433AB}" srcOrd="0" destOrd="0" presId="urn:microsoft.com/office/officeart/2005/8/layout/vList6"/>
    <dgm:cxn modelId="{E73D6081-EDA7-4842-847A-01EC34A8C3C2}" type="presParOf" srcId="{FEBC6684-F86B-4FE1-A9C5-F73B3CD06572}" destId="{85F98003-F5CD-4BB7-81B7-C5F2140A107B}" srcOrd="1" destOrd="0" presId="urn:microsoft.com/office/officeart/2005/8/layout/vList6"/>
    <dgm:cxn modelId="{73D2BC50-3737-47D2-B6B0-46AA4BEF99F5}" type="presParOf" srcId="{F67AB68E-B4B0-44A5-AD77-89ECFD1AEFDF}" destId="{1DD979D8-AC35-4F07-B9A3-8E4E1B0D3518}" srcOrd="3" destOrd="0" presId="urn:microsoft.com/office/officeart/2005/8/layout/vList6"/>
    <dgm:cxn modelId="{F8B7CADF-15FC-4858-817C-C51758819182}" type="presParOf" srcId="{F67AB68E-B4B0-44A5-AD77-89ECFD1AEFDF}" destId="{B68574B2-2E7D-477C-AC1B-C11EEA06125D}" srcOrd="4" destOrd="0" presId="urn:microsoft.com/office/officeart/2005/8/layout/vList6"/>
    <dgm:cxn modelId="{0D3728E4-CCA7-45C5-A1E3-558DDE70FC79}" type="presParOf" srcId="{B68574B2-2E7D-477C-AC1B-C11EEA06125D}" destId="{B4E37F37-14F5-4117-A101-EB05372688C3}" srcOrd="0" destOrd="0" presId="urn:microsoft.com/office/officeart/2005/8/layout/vList6"/>
    <dgm:cxn modelId="{E12A6556-EE34-4FBA-9ED4-03B40A6C6C42}" type="presParOf" srcId="{B68574B2-2E7D-477C-AC1B-C11EEA06125D}" destId="{082839DA-2D77-4130-BE81-E319DE2AB550}" srcOrd="1" destOrd="0" presId="urn:microsoft.com/office/officeart/2005/8/layout/vList6"/>
    <dgm:cxn modelId="{E58470A1-4AAA-496E-9787-6D81DB8400C0}" type="presParOf" srcId="{F67AB68E-B4B0-44A5-AD77-89ECFD1AEFDF}" destId="{6E1C4CFB-3642-4D0B-8ECD-09499A2F8637}" srcOrd="5" destOrd="0" presId="urn:microsoft.com/office/officeart/2005/8/layout/vList6"/>
    <dgm:cxn modelId="{5E7AAB8F-FAD1-4D66-8AE2-B232364F0263}" type="presParOf" srcId="{F67AB68E-B4B0-44A5-AD77-89ECFD1AEFDF}" destId="{33C843CE-0F65-4F41-AD7E-60E36BB278CC}" srcOrd="6" destOrd="0" presId="urn:microsoft.com/office/officeart/2005/8/layout/vList6"/>
    <dgm:cxn modelId="{4B613AEA-858E-4D9A-A619-7EE618B5EBDB}" type="presParOf" srcId="{33C843CE-0F65-4F41-AD7E-60E36BB278CC}" destId="{8BA172EA-04E3-479B-8BB5-0EC75CD68B2A}" srcOrd="0" destOrd="0" presId="urn:microsoft.com/office/officeart/2005/8/layout/vList6"/>
    <dgm:cxn modelId="{12F27645-B7E9-4F93-998B-23995A46A209}" type="presParOf" srcId="{33C843CE-0F65-4F41-AD7E-60E36BB278CC}" destId="{C58C8A16-7859-4C47-8C7E-CC13539B51BD}" srcOrd="1" destOrd="0" presId="urn:microsoft.com/office/officeart/2005/8/layout/vList6"/>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8B4633-98A1-4621-B9E0-2C59A3B16F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02A7B-B3F9-43BB-8CA5-CA9FD34735A3}">
      <dgm:prSet/>
      <dgm:spPr/>
      <dgm:t>
        <a:bodyPr/>
        <a:lstStyle/>
        <a:p>
          <a:pPr rtl="0"/>
          <a:r>
            <a:rPr lang="en-GB" dirty="0" smtClean="0"/>
            <a:t>51.5%</a:t>
          </a:r>
          <a:endParaRPr lang="en-GB" dirty="0"/>
        </a:p>
      </dgm:t>
    </dgm:pt>
    <dgm:pt modelId="{97347853-3B9B-4CB0-AE0F-DCD3AF582785}" type="parTrans" cxnId="{5F24C4DB-C995-49BE-B6DF-764DB038D67A}">
      <dgm:prSet/>
      <dgm:spPr/>
      <dgm:t>
        <a:bodyPr/>
        <a:lstStyle/>
        <a:p>
          <a:endParaRPr lang="en-US"/>
        </a:p>
      </dgm:t>
    </dgm:pt>
    <dgm:pt modelId="{5372E595-6260-4E8E-A5DA-0F379492B956}" type="sibTrans" cxnId="{5F24C4DB-C995-49BE-B6DF-764DB038D67A}">
      <dgm:prSet/>
      <dgm:spPr/>
      <dgm:t>
        <a:bodyPr/>
        <a:lstStyle/>
        <a:p>
          <a:endParaRPr lang="en-US"/>
        </a:p>
      </dgm:t>
    </dgm:pt>
    <dgm:pt modelId="{C1BD5EDD-8E5C-4C04-B2B9-42275DA010A0}" type="pres">
      <dgm:prSet presAssocID="{B68B4633-98A1-4621-B9E0-2C59A3B16FEC}" presName="linear" presStyleCnt="0">
        <dgm:presLayoutVars>
          <dgm:animLvl val="lvl"/>
          <dgm:resizeHandles val="exact"/>
        </dgm:presLayoutVars>
      </dgm:prSet>
      <dgm:spPr/>
      <dgm:t>
        <a:bodyPr/>
        <a:lstStyle/>
        <a:p>
          <a:endParaRPr lang="en-US"/>
        </a:p>
      </dgm:t>
    </dgm:pt>
    <dgm:pt modelId="{2E179B75-4326-4C0A-90B2-1504B730B2DC}" type="pres">
      <dgm:prSet presAssocID="{6D902A7B-B3F9-43BB-8CA5-CA9FD34735A3}" presName="parentText" presStyleLbl="node1" presStyleIdx="0" presStyleCnt="1" custLinFactY="100000" custLinFactNeighborX="-7787" custLinFactNeighborY="194017">
        <dgm:presLayoutVars>
          <dgm:chMax val="0"/>
          <dgm:bulletEnabled val="1"/>
        </dgm:presLayoutVars>
      </dgm:prSet>
      <dgm:spPr/>
      <dgm:t>
        <a:bodyPr/>
        <a:lstStyle/>
        <a:p>
          <a:endParaRPr lang="en-US"/>
        </a:p>
      </dgm:t>
    </dgm:pt>
  </dgm:ptLst>
  <dgm:cxnLst>
    <dgm:cxn modelId="{5F24C4DB-C995-49BE-B6DF-764DB038D67A}" srcId="{B68B4633-98A1-4621-B9E0-2C59A3B16FEC}" destId="{6D902A7B-B3F9-43BB-8CA5-CA9FD34735A3}" srcOrd="0" destOrd="0" parTransId="{97347853-3B9B-4CB0-AE0F-DCD3AF582785}" sibTransId="{5372E595-6260-4E8E-A5DA-0F379492B956}"/>
    <dgm:cxn modelId="{CEDC429B-F279-49F6-8A6C-F33B538B5E61}" type="presOf" srcId="{B68B4633-98A1-4621-B9E0-2C59A3B16FEC}" destId="{C1BD5EDD-8E5C-4C04-B2B9-42275DA010A0}" srcOrd="0" destOrd="0" presId="urn:microsoft.com/office/officeart/2005/8/layout/vList2"/>
    <dgm:cxn modelId="{8FF402FF-7AE1-4688-88AB-26ABA7203564}" type="presOf" srcId="{6D902A7B-B3F9-43BB-8CA5-CA9FD34735A3}" destId="{2E179B75-4326-4C0A-90B2-1504B730B2DC}" srcOrd="0" destOrd="0" presId="urn:microsoft.com/office/officeart/2005/8/layout/vList2"/>
    <dgm:cxn modelId="{230DA0ED-2E3E-441A-98BD-AD5173BEB9B1}" type="presParOf" srcId="{C1BD5EDD-8E5C-4C04-B2B9-42275DA010A0}" destId="{2E179B75-4326-4C0A-90B2-1504B730B2DC}"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9C8636-6B02-4EE2-BE50-7DA1FCF7E1C8}" type="doc">
      <dgm:prSet loTypeId="urn:microsoft.com/office/officeart/2009/3/layout/SubStepProcess" loCatId="process" qsTypeId="urn:microsoft.com/office/officeart/2005/8/quickstyle/simple5" qsCatId="simple" csTypeId="urn:microsoft.com/office/officeart/2005/8/colors/accent1_5" csCatId="accent1" phldr="1"/>
      <dgm:spPr/>
      <dgm:t>
        <a:bodyPr/>
        <a:lstStyle/>
        <a:p>
          <a:endParaRPr lang="en-US"/>
        </a:p>
      </dgm:t>
    </dgm:pt>
    <dgm:pt modelId="{8C42304A-9067-4B08-ACC5-61D300EC77B1}">
      <dgm:prSet phldrT="[Text]"/>
      <dgm:spPr/>
      <dgm:t>
        <a:bodyPr/>
        <a:lstStyle/>
        <a:p>
          <a:r>
            <a:rPr lang="en-US" dirty="0" smtClean="0"/>
            <a:t>BAMEH – 40%</a:t>
          </a:r>
          <a:endParaRPr lang="en-US" dirty="0"/>
        </a:p>
      </dgm:t>
    </dgm:pt>
    <dgm:pt modelId="{60E3A200-A6CD-42D0-879B-83E71FF4F8CE}" type="parTrans" cxnId="{C54996E0-DA55-4E37-B67B-D22738C956C0}">
      <dgm:prSet/>
      <dgm:spPr/>
      <dgm:t>
        <a:bodyPr/>
        <a:lstStyle/>
        <a:p>
          <a:endParaRPr lang="en-US"/>
        </a:p>
      </dgm:t>
    </dgm:pt>
    <dgm:pt modelId="{8306D66C-5587-40D7-BB9B-863BA73B1CA4}" type="sibTrans" cxnId="{C54996E0-DA55-4E37-B67B-D22738C956C0}">
      <dgm:prSet/>
      <dgm:spPr/>
      <dgm:t>
        <a:bodyPr/>
        <a:lstStyle/>
        <a:p>
          <a:endParaRPr lang="en-US"/>
        </a:p>
      </dgm:t>
    </dgm:pt>
    <dgm:pt modelId="{6D789DEB-187E-48FC-B6B6-49FBCAD971A0}">
      <dgm:prSet phldrT="[Text]"/>
      <dgm:spPr/>
      <dgm:t>
        <a:bodyPr/>
        <a:lstStyle/>
        <a:p>
          <a:r>
            <a:rPr lang="en-US" dirty="0" smtClean="0"/>
            <a:t>Female – 50%</a:t>
          </a:r>
          <a:endParaRPr lang="en-US" dirty="0"/>
        </a:p>
      </dgm:t>
    </dgm:pt>
    <dgm:pt modelId="{FE8FCCC8-A5B7-415B-989C-9164C0B32082}" type="parTrans" cxnId="{AD03B13B-4A43-4489-8AC2-1FA0B6FAD241}">
      <dgm:prSet/>
      <dgm:spPr/>
      <dgm:t>
        <a:bodyPr/>
        <a:lstStyle/>
        <a:p>
          <a:endParaRPr lang="en-US"/>
        </a:p>
      </dgm:t>
    </dgm:pt>
    <dgm:pt modelId="{A29818BC-AF7F-4B36-8D3D-1E649D0E5B5D}" type="sibTrans" cxnId="{AD03B13B-4A43-4489-8AC2-1FA0B6FAD241}">
      <dgm:prSet/>
      <dgm:spPr/>
      <dgm:t>
        <a:bodyPr/>
        <a:lstStyle/>
        <a:p>
          <a:endParaRPr lang="en-US"/>
        </a:p>
      </dgm:t>
    </dgm:pt>
    <dgm:pt modelId="{7FA2F10C-9F27-4E97-803F-A2FF7DF17266}">
      <dgm:prSet phldrT="[Text]"/>
      <dgm:spPr/>
      <dgm:t>
        <a:bodyPr/>
        <a:lstStyle/>
        <a:p>
          <a:r>
            <a:rPr lang="en-US" dirty="0" smtClean="0"/>
            <a:t>Black – 8%</a:t>
          </a:r>
          <a:endParaRPr lang="en-US" dirty="0"/>
        </a:p>
      </dgm:t>
    </dgm:pt>
    <dgm:pt modelId="{0EB13DEF-942D-493B-99AF-1CEF0182393F}" type="parTrans" cxnId="{8EBE86F6-F0FB-4886-A51A-5C6E7B695EAF}">
      <dgm:prSet/>
      <dgm:spPr/>
      <dgm:t>
        <a:bodyPr/>
        <a:lstStyle/>
        <a:p>
          <a:endParaRPr lang="en-US"/>
        </a:p>
      </dgm:t>
    </dgm:pt>
    <dgm:pt modelId="{6CE04C1F-878A-4740-8BD4-49D1AC06BBED}" type="sibTrans" cxnId="{8EBE86F6-F0FB-4886-A51A-5C6E7B695EAF}">
      <dgm:prSet/>
      <dgm:spPr/>
      <dgm:t>
        <a:bodyPr/>
        <a:lstStyle/>
        <a:p>
          <a:endParaRPr lang="en-US"/>
        </a:p>
      </dgm:t>
    </dgm:pt>
    <dgm:pt modelId="{8CFE3A7A-4117-4939-9127-2712F1D2B76D}">
      <dgm:prSet phldrT="[Text]"/>
      <dgm:spPr/>
      <dgm:t>
        <a:bodyPr/>
        <a:lstStyle/>
        <a:p>
          <a:r>
            <a:rPr lang="en-US" dirty="0" smtClean="0"/>
            <a:t>BAMEH Female – 15%</a:t>
          </a:r>
          <a:endParaRPr lang="en-US" dirty="0"/>
        </a:p>
      </dgm:t>
    </dgm:pt>
    <dgm:pt modelId="{CE16918C-27E9-40E2-BCC0-859321C15ED9}" type="parTrans" cxnId="{FFD384BD-84A6-4C9F-B239-C65816BF27F8}">
      <dgm:prSet/>
      <dgm:spPr/>
      <dgm:t>
        <a:bodyPr/>
        <a:lstStyle/>
        <a:p>
          <a:endParaRPr lang="en-US"/>
        </a:p>
      </dgm:t>
    </dgm:pt>
    <dgm:pt modelId="{E26AB48F-0026-49F7-A957-2E5AAB1ECAB4}" type="sibTrans" cxnId="{FFD384BD-84A6-4C9F-B239-C65816BF27F8}">
      <dgm:prSet/>
      <dgm:spPr/>
      <dgm:t>
        <a:bodyPr/>
        <a:lstStyle/>
        <a:p>
          <a:endParaRPr lang="en-US"/>
        </a:p>
      </dgm:t>
    </dgm:pt>
    <dgm:pt modelId="{5D34ABC9-2ADA-439C-ACDB-0C92295907E3}" type="pres">
      <dgm:prSet presAssocID="{799C8636-6B02-4EE2-BE50-7DA1FCF7E1C8}" presName="Name0" presStyleCnt="0">
        <dgm:presLayoutVars>
          <dgm:chMax val="7"/>
          <dgm:dir/>
          <dgm:animOne val="branch"/>
        </dgm:presLayoutVars>
      </dgm:prSet>
      <dgm:spPr/>
    </dgm:pt>
    <dgm:pt modelId="{80E90191-B19D-45F2-9141-05EC8BCD3A9E}" type="pres">
      <dgm:prSet presAssocID="{8C42304A-9067-4B08-ACC5-61D300EC77B1}" presName="parTx1" presStyleLbl="node1" presStyleIdx="0" presStyleCnt="4"/>
      <dgm:spPr/>
    </dgm:pt>
    <dgm:pt modelId="{3AC6ECAD-6229-4BFB-B9A8-D5723F37DF71}" type="pres">
      <dgm:prSet presAssocID="{6D789DEB-187E-48FC-B6B6-49FBCAD971A0}" presName="parTx2" presStyleLbl="node1" presStyleIdx="1" presStyleCnt="4"/>
      <dgm:spPr/>
    </dgm:pt>
    <dgm:pt modelId="{A7ECECCC-3F4B-4747-B746-43376E114D88}" type="pres">
      <dgm:prSet presAssocID="{8CFE3A7A-4117-4939-9127-2712F1D2B76D}" presName="parTx3" presStyleLbl="node1" presStyleIdx="2" presStyleCnt="4"/>
      <dgm:spPr/>
    </dgm:pt>
    <dgm:pt modelId="{05990515-AF1E-4421-AAC8-1B607234DC81}" type="pres">
      <dgm:prSet presAssocID="{7FA2F10C-9F27-4E97-803F-A2FF7DF17266}" presName="parTx4" presStyleLbl="node1" presStyleIdx="3" presStyleCnt="4"/>
      <dgm:spPr/>
    </dgm:pt>
  </dgm:ptLst>
  <dgm:cxnLst>
    <dgm:cxn modelId="{E311D05B-77FA-4091-B66C-1A87B3E9C1BE}" type="presOf" srcId="{6D789DEB-187E-48FC-B6B6-49FBCAD971A0}" destId="{3AC6ECAD-6229-4BFB-B9A8-D5723F37DF71}" srcOrd="0" destOrd="0" presId="urn:microsoft.com/office/officeart/2009/3/layout/SubStepProcess"/>
    <dgm:cxn modelId="{1F584993-AA9D-47F2-823C-B3B4341C89EA}" type="presOf" srcId="{8CFE3A7A-4117-4939-9127-2712F1D2B76D}" destId="{A7ECECCC-3F4B-4747-B746-43376E114D88}" srcOrd="0" destOrd="0" presId="urn:microsoft.com/office/officeart/2009/3/layout/SubStepProcess"/>
    <dgm:cxn modelId="{D65EE2CC-B092-4DCF-94BC-626EC1FCD415}" type="presOf" srcId="{7FA2F10C-9F27-4E97-803F-A2FF7DF17266}" destId="{05990515-AF1E-4421-AAC8-1B607234DC81}" srcOrd="0" destOrd="0" presId="urn:microsoft.com/office/officeart/2009/3/layout/SubStepProcess"/>
    <dgm:cxn modelId="{39895566-D99A-4537-AB12-697D7DE839C5}" type="presOf" srcId="{8C42304A-9067-4B08-ACC5-61D300EC77B1}" destId="{80E90191-B19D-45F2-9141-05EC8BCD3A9E}" srcOrd="0" destOrd="0" presId="urn:microsoft.com/office/officeart/2009/3/layout/SubStepProcess"/>
    <dgm:cxn modelId="{C54996E0-DA55-4E37-B67B-D22738C956C0}" srcId="{799C8636-6B02-4EE2-BE50-7DA1FCF7E1C8}" destId="{8C42304A-9067-4B08-ACC5-61D300EC77B1}" srcOrd="0" destOrd="0" parTransId="{60E3A200-A6CD-42D0-879B-83E71FF4F8CE}" sibTransId="{8306D66C-5587-40D7-BB9B-863BA73B1CA4}"/>
    <dgm:cxn modelId="{083DB723-19C7-45E9-BA15-9E05C0A2AABB}" type="presOf" srcId="{799C8636-6B02-4EE2-BE50-7DA1FCF7E1C8}" destId="{5D34ABC9-2ADA-439C-ACDB-0C92295907E3}" srcOrd="0" destOrd="0" presId="urn:microsoft.com/office/officeart/2009/3/layout/SubStepProcess"/>
    <dgm:cxn modelId="{FFD384BD-84A6-4C9F-B239-C65816BF27F8}" srcId="{799C8636-6B02-4EE2-BE50-7DA1FCF7E1C8}" destId="{8CFE3A7A-4117-4939-9127-2712F1D2B76D}" srcOrd="2" destOrd="0" parTransId="{CE16918C-27E9-40E2-BCC0-859321C15ED9}" sibTransId="{E26AB48F-0026-49F7-A957-2E5AAB1ECAB4}"/>
    <dgm:cxn modelId="{AD03B13B-4A43-4489-8AC2-1FA0B6FAD241}" srcId="{799C8636-6B02-4EE2-BE50-7DA1FCF7E1C8}" destId="{6D789DEB-187E-48FC-B6B6-49FBCAD971A0}" srcOrd="1" destOrd="0" parTransId="{FE8FCCC8-A5B7-415B-989C-9164C0B32082}" sibTransId="{A29818BC-AF7F-4B36-8D3D-1E649D0E5B5D}"/>
    <dgm:cxn modelId="{8EBE86F6-F0FB-4886-A51A-5C6E7B695EAF}" srcId="{799C8636-6B02-4EE2-BE50-7DA1FCF7E1C8}" destId="{7FA2F10C-9F27-4E97-803F-A2FF7DF17266}" srcOrd="3" destOrd="0" parTransId="{0EB13DEF-942D-493B-99AF-1CEF0182393F}" sibTransId="{6CE04C1F-878A-4740-8BD4-49D1AC06BBED}"/>
    <dgm:cxn modelId="{91C8F8A5-ACBB-4797-9E17-0F1A0FDA6B0B}" type="presParOf" srcId="{5D34ABC9-2ADA-439C-ACDB-0C92295907E3}" destId="{80E90191-B19D-45F2-9141-05EC8BCD3A9E}" srcOrd="0" destOrd="0" presId="urn:microsoft.com/office/officeart/2009/3/layout/SubStepProcess"/>
    <dgm:cxn modelId="{24FCE06C-1A44-4680-AFC3-3D4DC9EE12E7}" type="presParOf" srcId="{5D34ABC9-2ADA-439C-ACDB-0C92295907E3}" destId="{3AC6ECAD-6229-4BFB-B9A8-D5723F37DF71}" srcOrd="1" destOrd="0" presId="urn:microsoft.com/office/officeart/2009/3/layout/SubStepProcess"/>
    <dgm:cxn modelId="{DBA18B52-D481-4873-BED7-85D37F748683}" type="presParOf" srcId="{5D34ABC9-2ADA-439C-ACDB-0C92295907E3}" destId="{A7ECECCC-3F4B-4747-B746-43376E114D88}" srcOrd="2" destOrd="0" presId="urn:microsoft.com/office/officeart/2009/3/layout/SubStepProcess"/>
    <dgm:cxn modelId="{74F9AA70-1F67-473F-B76A-176587F0C8C7}" type="presParOf" srcId="{5D34ABC9-2ADA-439C-ACDB-0C92295907E3}" destId="{05990515-AF1E-4421-AAC8-1B607234DC81}" srcOrd="3" destOrd="0" presId="urn:microsoft.com/office/officeart/2009/3/layout/SubSte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DF32A-800C-4D83-A80C-F3CDE45C0359}">
      <dsp:nvSpPr>
        <dsp:cNvPr id="0" name=""/>
        <dsp:cNvSpPr/>
      </dsp:nvSpPr>
      <dsp:spPr>
        <a:xfrm rot="190028">
          <a:off x="33160" y="2113787"/>
          <a:ext cx="10739764" cy="1229865"/>
        </a:xfrm>
        <a:prstGeom prst="mathMinus">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21361E9-17F4-4612-88AB-BFBBA725F8FB}">
      <dsp:nvSpPr>
        <dsp:cNvPr id="0" name=""/>
        <dsp:cNvSpPr/>
      </dsp:nvSpPr>
      <dsp:spPr>
        <a:xfrm>
          <a:off x="5563913" y="3140014"/>
          <a:ext cx="3241825" cy="2199228"/>
        </a:xfrm>
        <a:prstGeom prst="downArrow">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26991B3-13D9-40F0-911B-1A9DD8C0214A}">
      <dsp:nvSpPr>
        <dsp:cNvPr id="0" name=""/>
        <dsp:cNvSpPr/>
      </dsp:nvSpPr>
      <dsp:spPr>
        <a:xfrm>
          <a:off x="5727225" y="0"/>
          <a:ext cx="3457947" cy="230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t>Now</a:t>
          </a:r>
          <a:endParaRPr lang="en-US" sz="2000" b="1" kern="1200" dirty="0"/>
        </a:p>
        <a:p>
          <a:pPr marL="114300" lvl="1" indent="-114300" algn="l" defTabSz="622300">
            <a:lnSpc>
              <a:spcPct val="90000"/>
            </a:lnSpc>
            <a:spcBef>
              <a:spcPct val="0"/>
            </a:spcBef>
            <a:spcAft>
              <a:spcPct val="15000"/>
            </a:spcAft>
            <a:buChar char="••"/>
          </a:pPr>
          <a:r>
            <a:rPr lang="en-US" sz="1400" b="1" kern="1200" dirty="0" smtClean="0"/>
            <a:t>31% of police officers are female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17.2% of police officers are from a BAMEH background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4.8% of police officers from a BAMEH female background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3.7% of police officers from a Black background</a:t>
          </a:r>
          <a:endParaRPr lang="en-US" sz="1400" b="1" kern="1200" dirty="0"/>
        </a:p>
      </dsp:txBody>
      <dsp:txXfrm>
        <a:off x="5727225" y="0"/>
        <a:ext cx="3457947" cy="2309189"/>
      </dsp:txXfrm>
    </dsp:sp>
    <dsp:sp modelId="{BA65EC62-DBD1-43ED-B246-027DB59D93A7}">
      <dsp:nvSpPr>
        <dsp:cNvPr id="0" name=""/>
        <dsp:cNvSpPr/>
      </dsp:nvSpPr>
      <dsp:spPr>
        <a:xfrm>
          <a:off x="1522826" y="97865"/>
          <a:ext cx="3241825" cy="2199228"/>
        </a:xfrm>
        <a:prstGeom prst="upArrow">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80D67AA-6202-4D93-9CE7-FD939232C23A}">
      <dsp:nvSpPr>
        <dsp:cNvPr id="0" name=""/>
        <dsp:cNvSpPr/>
      </dsp:nvSpPr>
      <dsp:spPr>
        <a:xfrm>
          <a:off x="1620912" y="3188881"/>
          <a:ext cx="3457947" cy="230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t>10 years ago</a:t>
          </a:r>
          <a:endParaRPr lang="en-US" sz="2000" b="1" kern="1200" dirty="0"/>
        </a:p>
        <a:p>
          <a:pPr marL="114300" lvl="1" indent="-114300" algn="l" defTabSz="622300">
            <a:lnSpc>
              <a:spcPct val="90000"/>
            </a:lnSpc>
            <a:spcBef>
              <a:spcPct val="0"/>
            </a:spcBef>
            <a:spcAft>
              <a:spcPct val="15000"/>
            </a:spcAft>
            <a:buChar char="••"/>
          </a:pPr>
          <a:r>
            <a:rPr lang="en-US" sz="1400" b="1" kern="1200" dirty="0" smtClean="0"/>
            <a:t>25% of police officers were female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11% of police officers from a BAMEH background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2.7% of police officers from a BAMEH female background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2.7% of police officers from a Black background</a:t>
          </a:r>
          <a:endParaRPr lang="en-US" sz="1400" b="1" kern="1200" dirty="0"/>
        </a:p>
      </dsp:txBody>
      <dsp:txXfrm>
        <a:off x="1620912" y="3188881"/>
        <a:ext cx="3457947" cy="2309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506F2-C3C2-4EB9-BA94-760C369CFCA2}">
      <dsp:nvSpPr>
        <dsp:cNvPr id="0" name=""/>
        <dsp:cNvSpPr/>
      </dsp:nvSpPr>
      <dsp:spPr>
        <a:xfrm>
          <a:off x="2478" y="2351706"/>
          <a:ext cx="2433168" cy="200685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Genuine and authentic collaboration with different communities in London</a:t>
          </a:r>
          <a:endParaRPr lang="en-US" sz="1200" kern="1200" dirty="0"/>
        </a:p>
        <a:p>
          <a:pPr marL="114300" lvl="1" indent="-114300" algn="l" defTabSz="533400">
            <a:lnSpc>
              <a:spcPct val="90000"/>
            </a:lnSpc>
            <a:spcBef>
              <a:spcPct val="0"/>
            </a:spcBef>
            <a:spcAft>
              <a:spcPct val="15000"/>
            </a:spcAft>
            <a:buChar char="••"/>
          </a:pPr>
          <a:r>
            <a:rPr lang="en-US" sz="1200" kern="1200" dirty="0" smtClean="0"/>
            <a:t>New Met for London</a:t>
          </a:r>
          <a:endParaRPr lang="en-US" sz="1200" kern="1200" dirty="0"/>
        </a:p>
        <a:p>
          <a:pPr marL="114300" lvl="1" indent="-114300" algn="l" defTabSz="533400">
            <a:lnSpc>
              <a:spcPct val="90000"/>
            </a:lnSpc>
            <a:spcBef>
              <a:spcPct val="0"/>
            </a:spcBef>
            <a:spcAft>
              <a:spcPct val="15000"/>
            </a:spcAft>
            <a:buChar char="••"/>
          </a:pPr>
          <a:r>
            <a:rPr lang="en-US" sz="1200" kern="1200" dirty="0" smtClean="0"/>
            <a:t>Building links with Community leaders at NMFL events</a:t>
          </a:r>
          <a:endParaRPr lang="en-US" sz="1200" kern="1200" dirty="0"/>
        </a:p>
        <a:p>
          <a:pPr marL="114300" lvl="1" indent="-114300" algn="l" defTabSz="533400">
            <a:lnSpc>
              <a:spcPct val="90000"/>
            </a:lnSpc>
            <a:spcBef>
              <a:spcPct val="0"/>
            </a:spcBef>
            <a:spcAft>
              <a:spcPct val="15000"/>
            </a:spcAft>
            <a:buChar char="••"/>
          </a:pPr>
          <a:r>
            <a:rPr lang="en-US" sz="1200" kern="1200" dirty="0" smtClean="0"/>
            <a:t>London Police Race Action Plan</a:t>
          </a:r>
          <a:endParaRPr lang="en-US" sz="1200" kern="1200" dirty="0"/>
        </a:p>
      </dsp:txBody>
      <dsp:txXfrm>
        <a:off x="48661" y="2397889"/>
        <a:ext cx="2340802" cy="1484448"/>
      </dsp:txXfrm>
    </dsp:sp>
    <dsp:sp modelId="{700944A5-3B88-4DA4-B8B5-9A44C1FE5D3A}">
      <dsp:nvSpPr>
        <dsp:cNvPr id="0" name=""/>
        <dsp:cNvSpPr/>
      </dsp:nvSpPr>
      <dsp:spPr>
        <a:xfrm>
          <a:off x="1381837" y="2872712"/>
          <a:ext cx="2619756" cy="2619756"/>
        </a:xfrm>
        <a:prstGeom prst="leftCircularArrow">
          <a:avLst>
            <a:gd name="adj1" fmla="val 2913"/>
            <a:gd name="adj2" fmla="val 356502"/>
            <a:gd name="adj3" fmla="val 2132013"/>
            <a:gd name="adj4" fmla="val 9024489"/>
            <a:gd name="adj5" fmla="val 339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1815AF-47D6-4E38-8E1F-7794BBC41BC7}">
      <dsp:nvSpPr>
        <dsp:cNvPr id="0" name=""/>
        <dsp:cNvSpPr/>
      </dsp:nvSpPr>
      <dsp:spPr>
        <a:xfrm>
          <a:off x="543182" y="3928520"/>
          <a:ext cx="2162816" cy="860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Build Trust and Confidence</a:t>
          </a:r>
          <a:endParaRPr lang="en-US" sz="2400" kern="1200" dirty="0"/>
        </a:p>
      </dsp:txBody>
      <dsp:txXfrm>
        <a:off x="568373" y="3953711"/>
        <a:ext cx="2112434" cy="809698"/>
      </dsp:txXfrm>
    </dsp:sp>
    <dsp:sp modelId="{ADC941BB-1489-47D2-8895-B8A029E07A8F}">
      <dsp:nvSpPr>
        <dsp:cNvPr id="0" name=""/>
        <dsp:cNvSpPr/>
      </dsp:nvSpPr>
      <dsp:spPr>
        <a:xfrm>
          <a:off x="3069443" y="2351706"/>
          <a:ext cx="2433168" cy="200685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94290"/>
              <a:satOff val="3267"/>
              <a:lumOff val="-8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Police Officer, PCSO and staff roles (e.g. forensics)</a:t>
          </a:r>
          <a:endParaRPr lang="en-US" sz="1200" kern="1200" dirty="0"/>
        </a:p>
        <a:p>
          <a:pPr marL="114300" lvl="1" indent="-114300" algn="l" defTabSz="533400">
            <a:lnSpc>
              <a:spcPct val="90000"/>
            </a:lnSpc>
            <a:spcBef>
              <a:spcPct val="0"/>
            </a:spcBef>
            <a:spcAft>
              <a:spcPct val="15000"/>
            </a:spcAft>
            <a:buChar char="••"/>
          </a:pPr>
          <a:r>
            <a:rPr lang="en-US" sz="1200" kern="1200" dirty="0" smtClean="0"/>
            <a:t>Robust Comms. Strategy</a:t>
          </a:r>
          <a:endParaRPr lang="en-US" sz="1200" kern="1200" dirty="0"/>
        </a:p>
        <a:p>
          <a:pPr marL="114300" lvl="1" indent="-114300" algn="l" defTabSz="533400">
            <a:lnSpc>
              <a:spcPct val="90000"/>
            </a:lnSpc>
            <a:spcBef>
              <a:spcPct val="0"/>
            </a:spcBef>
            <a:spcAft>
              <a:spcPct val="15000"/>
            </a:spcAft>
            <a:buChar char="••"/>
          </a:pPr>
          <a:r>
            <a:rPr lang="en-US" sz="1200" kern="1200" dirty="0" smtClean="0"/>
            <a:t>#BetheChange</a:t>
          </a:r>
          <a:endParaRPr lang="en-US" sz="1200" kern="1200" dirty="0"/>
        </a:p>
        <a:p>
          <a:pPr marL="114300" lvl="1" indent="-114300" algn="l" defTabSz="533400">
            <a:lnSpc>
              <a:spcPct val="90000"/>
            </a:lnSpc>
            <a:spcBef>
              <a:spcPct val="0"/>
            </a:spcBef>
            <a:spcAft>
              <a:spcPct val="15000"/>
            </a:spcAft>
            <a:buChar char="••"/>
          </a:pPr>
          <a:r>
            <a:rPr lang="en-US" sz="1200" kern="1200" dirty="0" smtClean="0"/>
            <a:t>Insight sessions</a:t>
          </a:r>
          <a:endParaRPr lang="en-US" sz="1200" kern="1200" dirty="0"/>
        </a:p>
        <a:p>
          <a:pPr marL="114300" lvl="1" indent="-114300" algn="l" defTabSz="533400">
            <a:lnSpc>
              <a:spcPct val="90000"/>
            </a:lnSpc>
            <a:spcBef>
              <a:spcPct val="0"/>
            </a:spcBef>
            <a:spcAft>
              <a:spcPct val="15000"/>
            </a:spcAft>
            <a:buChar char="••"/>
          </a:pPr>
          <a:r>
            <a:rPr lang="en-US" sz="1200" kern="1200" dirty="0" smtClean="0"/>
            <a:t>COF partner activity</a:t>
          </a:r>
          <a:endParaRPr lang="en-US" sz="1200" kern="1200" dirty="0"/>
        </a:p>
        <a:p>
          <a:pPr marL="114300" lvl="1" indent="-114300" algn="l" defTabSz="533400">
            <a:lnSpc>
              <a:spcPct val="90000"/>
            </a:lnSpc>
            <a:spcBef>
              <a:spcPct val="0"/>
            </a:spcBef>
            <a:spcAft>
              <a:spcPct val="15000"/>
            </a:spcAft>
            <a:buChar char="••"/>
          </a:pPr>
          <a:r>
            <a:rPr lang="en-US" sz="1200" kern="1200" dirty="0" smtClean="0"/>
            <a:t>Met_Connected</a:t>
          </a:r>
          <a:endParaRPr lang="en-US" sz="1200" kern="1200" dirty="0"/>
        </a:p>
      </dsp:txBody>
      <dsp:txXfrm>
        <a:off x="3115626" y="2827929"/>
        <a:ext cx="2340802" cy="1484448"/>
      </dsp:txXfrm>
    </dsp:sp>
    <dsp:sp modelId="{DADBE6EC-360B-4F32-A883-E10BFCDBCB45}">
      <dsp:nvSpPr>
        <dsp:cNvPr id="0" name=""/>
        <dsp:cNvSpPr/>
      </dsp:nvSpPr>
      <dsp:spPr>
        <a:xfrm>
          <a:off x="4428526" y="1139111"/>
          <a:ext cx="2930660" cy="2930660"/>
        </a:xfrm>
        <a:prstGeom prst="circularArrow">
          <a:avLst>
            <a:gd name="adj1" fmla="val 2604"/>
            <a:gd name="adj2" fmla="val 316390"/>
            <a:gd name="adj3" fmla="val 19508099"/>
            <a:gd name="adj4" fmla="val 12575511"/>
            <a:gd name="adj5" fmla="val 3038"/>
          </a:avLst>
        </a:prstGeom>
        <a:solidFill>
          <a:schemeClr val="accent5">
            <a:hueOff val="1941435"/>
            <a:satOff val="4900"/>
            <a:lumOff val="-1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91B13-BEFC-4E3A-AA23-B883F9A3E3F4}">
      <dsp:nvSpPr>
        <dsp:cNvPr id="0" name=""/>
        <dsp:cNvSpPr/>
      </dsp:nvSpPr>
      <dsp:spPr>
        <a:xfrm>
          <a:off x="3610147" y="1921665"/>
          <a:ext cx="2162816" cy="860080"/>
        </a:xfrm>
        <a:prstGeom prst="roundRect">
          <a:avLst>
            <a:gd name="adj" fmla="val 10000"/>
          </a:avLst>
        </a:prstGeom>
        <a:solidFill>
          <a:schemeClr val="accent5">
            <a:hueOff val="1294290"/>
            <a:satOff val="3267"/>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Inform</a:t>
          </a:r>
          <a:endParaRPr lang="en-US" sz="2400" kern="1200" dirty="0"/>
        </a:p>
      </dsp:txBody>
      <dsp:txXfrm>
        <a:off x="3635338" y="1946856"/>
        <a:ext cx="2112434" cy="809698"/>
      </dsp:txXfrm>
    </dsp:sp>
    <dsp:sp modelId="{867E7ED3-9714-4DC3-A0B5-AAF8B1FC9D16}">
      <dsp:nvSpPr>
        <dsp:cNvPr id="0" name=""/>
        <dsp:cNvSpPr/>
      </dsp:nvSpPr>
      <dsp:spPr>
        <a:xfrm>
          <a:off x="6136408" y="2351706"/>
          <a:ext cx="2433168" cy="200685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588580"/>
              <a:satOff val="6533"/>
              <a:lumOff val="-160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South Cluster example</a:t>
          </a:r>
          <a:endParaRPr lang="en-US" sz="1200" kern="1200" dirty="0"/>
        </a:p>
        <a:p>
          <a:pPr marL="114300" lvl="1" indent="-114300" algn="l" defTabSz="533400">
            <a:lnSpc>
              <a:spcPct val="90000"/>
            </a:lnSpc>
            <a:spcBef>
              <a:spcPct val="0"/>
            </a:spcBef>
            <a:spcAft>
              <a:spcPct val="15000"/>
            </a:spcAft>
            <a:buChar char="••"/>
          </a:pPr>
          <a:r>
            <a:rPr lang="en-GB" sz="1200" b="0" kern="1200" dirty="0" smtClean="0"/>
            <a:t>Behind the Badge. BCU Commander Trevor Lawry who provided funding last year and will be arranging another one in last quarter of the year.</a:t>
          </a:r>
          <a:endParaRPr lang="en-GB" sz="1200" b="0" kern="1200" dirty="0" smtClean="0"/>
        </a:p>
      </dsp:txBody>
      <dsp:txXfrm>
        <a:off x="6182591" y="2397889"/>
        <a:ext cx="2340802" cy="1484448"/>
      </dsp:txXfrm>
    </dsp:sp>
    <dsp:sp modelId="{54375CD6-F8D5-4E87-BABA-A0E3FCDF7898}">
      <dsp:nvSpPr>
        <dsp:cNvPr id="0" name=""/>
        <dsp:cNvSpPr/>
      </dsp:nvSpPr>
      <dsp:spPr>
        <a:xfrm>
          <a:off x="7483777" y="2839246"/>
          <a:ext cx="2657294" cy="2657294"/>
        </a:xfrm>
        <a:prstGeom prst="leftCircularArrow">
          <a:avLst>
            <a:gd name="adj1" fmla="val 2872"/>
            <a:gd name="adj2" fmla="val 351127"/>
            <a:gd name="adj3" fmla="val 2143885"/>
            <a:gd name="adj4" fmla="val 9041737"/>
            <a:gd name="adj5" fmla="val 3351"/>
          </a:avLst>
        </a:prstGeom>
        <a:solidFill>
          <a:schemeClr val="accent5">
            <a:hueOff val="3882870"/>
            <a:satOff val="9800"/>
            <a:lumOff val="-2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5E32A0-5E3B-4055-A51C-029BFC6BC70C}">
      <dsp:nvSpPr>
        <dsp:cNvPr id="0" name=""/>
        <dsp:cNvSpPr/>
      </dsp:nvSpPr>
      <dsp:spPr>
        <a:xfrm>
          <a:off x="6644497" y="3917649"/>
          <a:ext cx="2162816" cy="860080"/>
        </a:xfrm>
        <a:prstGeom prst="roundRect">
          <a:avLst>
            <a:gd name="adj" fmla="val 10000"/>
          </a:avLst>
        </a:prstGeom>
        <a:solidFill>
          <a:schemeClr val="accent5">
            <a:hueOff val="2588580"/>
            <a:satOff val="6533"/>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Inspire</a:t>
          </a:r>
          <a:endParaRPr lang="en-US" sz="2400" kern="1200" dirty="0"/>
        </a:p>
      </dsp:txBody>
      <dsp:txXfrm>
        <a:off x="6669688" y="3942840"/>
        <a:ext cx="2112434" cy="809698"/>
      </dsp:txXfrm>
    </dsp:sp>
    <dsp:sp modelId="{B2FC5028-855B-4902-BF16-93C3AFC15FE5}">
      <dsp:nvSpPr>
        <dsp:cNvPr id="0" name=""/>
        <dsp:cNvSpPr/>
      </dsp:nvSpPr>
      <dsp:spPr>
        <a:xfrm>
          <a:off x="9203373" y="2351706"/>
          <a:ext cx="2433168" cy="200685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882870"/>
              <a:satOff val="9800"/>
              <a:lumOff val="-24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Application workshops</a:t>
          </a:r>
          <a:endParaRPr lang="en-US" sz="1200" kern="1200" dirty="0"/>
        </a:p>
        <a:p>
          <a:pPr marL="114300" lvl="1" indent="-114300" algn="l" defTabSz="533400">
            <a:lnSpc>
              <a:spcPct val="90000"/>
            </a:lnSpc>
            <a:spcBef>
              <a:spcPct val="0"/>
            </a:spcBef>
            <a:spcAft>
              <a:spcPct val="15000"/>
            </a:spcAft>
            <a:buChar char="••"/>
          </a:pPr>
          <a:r>
            <a:rPr lang="en-US" sz="1200" kern="1200" dirty="0" smtClean="0"/>
            <a:t>Insight sessions</a:t>
          </a:r>
          <a:endParaRPr lang="en-US" sz="1200" kern="1200" dirty="0"/>
        </a:p>
        <a:p>
          <a:pPr marL="114300" lvl="1" indent="-114300" algn="l" defTabSz="533400">
            <a:lnSpc>
              <a:spcPct val="90000"/>
            </a:lnSpc>
            <a:spcBef>
              <a:spcPct val="0"/>
            </a:spcBef>
            <a:spcAft>
              <a:spcPct val="15000"/>
            </a:spcAft>
            <a:buChar char="••"/>
          </a:pPr>
          <a:r>
            <a:rPr lang="en-US" sz="1200" kern="1200" dirty="0" smtClean="0"/>
            <a:t>JRFT workshops</a:t>
          </a:r>
          <a:endParaRPr lang="en-US" sz="1200" kern="1200" dirty="0"/>
        </a:p>
      </dsp:txBody>
      <dsp:txXfrm>
        <a:off x="9249556" y="2827929"/>
        <a:ext cx="2340802" cy="1484448"/>
      </dsp:txXfrm>
    </dsp:sp>
    <dsp:sp modelId="{E2C610FD-13FD-4B67-9501-FE13AC3472A6}">
      <dsp:nvSpPr>
        <dsp:cNvPr id="0" name=""/>
        <dsp:cNvSpPr/>
      </dsp:nvSpPr>
      <dsp:spPr>
        <a:xfrm>
          <a:off x="9738562" y="1949205"/>
          <a:ext cx="2162816" cy="860080"/>
        </a:xfrm>
        <a:prstGeom prst="roundRect">
          <a:avLst>
            <a:gd name="adj" fmla="val 10000"/>
          </a:avLst>
        </a:prstGeom>
        <a:solidFill>
          <a:schemeClr val="accent5">
            <a:hueOff val="3882870"/>
            <a:satOff val="980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Support</a:t>
          </a:r>
          <a:endParaRPr lang="en-US" sz="2400" kern="1200" dirty="0"/>
        </a:p>
      </dsp:txBody>
      <dsp:txXfrm>
        <a:off x="9763753" y="1974396"/>
        <a:ext cx="2112434" cy="8096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1625-1877-4267-B463-5C6F64EAF310}">
      <dsp:nvSpPr>
        <dsp:cNvPr id="0" name=""/>
        <dsp:cNvSpPr/>
      </dsp:nvSpPr>
      <dsp:spPr>
        <a:xfrm rot="5400000">
          <a:off x="1310905" y="1826381"/>
          <a:ext cx="1226064" cy="2040144"/>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D5E97C-A734-4CDB-BD35-9D8C34559B00}">
      <dsp:nvSpPr>
        <dsp:cNvPr id="0" name=""/>
        <dsp:cNvSpPr/>
      </dsp:nvSpPr>
      <dsp:spPr>
        <a:xfrm>
          <a:off x="1106244" y="2435944"/>
          <a:ext cx="1841853" cy="16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Engagement</a:t>
          </a:r>
          <a:endParaRPr lang="en-US" sz="1600" b="1" u="sng" kern="1200" dirty="0"/>
        </a:p>
        <a:p>
          <a:pPr marL="171450" lvl="1" indent="-171450" algn="l" defTabSz="711200">
            <a:lnSpc>
              <a:spcPct val="90000"/>
            </a:lnSpc>
            <a:spcBef>
              <a:spcPct val="0"/>
            </a:spcBef>
            <a:spcAft>
              <a:spcPct val="15000"/>
            </a:spcAft>
            <a:buChar char="••"/>
          </a:pPr>
          <a:r>
            <a:rPr lang="en-US" sz="1600" b="1" kern="1200" dirty="0" smtClean="0"/>
            <a:t>Over </a:t>
          </a:r>
          <a:r>
            <a:rPr lang="en-US" sz="1600" b="1" kern="1200" dirty="0" smtClean="0"/>
            <a:t>28,700 QR </a:t>
          </a:r>
          <a:r>
            <a:rPr lang="en-US" sz="1600" b="1" kern="1200" dirty="0" smtClean="0"/>
            <a:t>codes have been scanned at Outreach Events</a:t>
          </a:r>
          <a:endParaRPr lang="en-US" sz="1600" b="1" kern="1200" dirty="0"/>
        </a:p>
      </dsp:txBody>
      <dsp:txXfrm>
        <a:off x="1106244" y="2435944"/>
        <a:ext cx="1841853" cy="1614492"/>
      </dsp:txXfrm>
    </dsp:sp>
    <dsp:sp modelId="{1A2B97B3-7641-4C20-B73B-27ADF8EFBE50}">
      <dsp:nvSpPr>
        <dsp:cNvPr id="0" name=""/>
        <dsp:cNvSpPr/>
      </dsp:nvSpPr>
      <dsp:spPr>
        <a:xfrm>
          <a:off x="2600578" y="1676183"/>
          <a:ext cx="347519" cy="347519"/>
        </a:xfrm>
        <a:prstGeom prst="triangle">
          <a:avLst>
            <a:gd name="adj" fmla="val 100000"/>
          </a:avLst>
        </a:prstGeom>
        <a:gradFill rotWithShape="0">
          <a:gsLst>
            <a:gs pos="0">
              <a:schemeClr val="accent5">
                <a:hueOff val="-919168"/>
                <a:satOff val="-1278"/>
                <a:lumOff val="-490"/>
                <a:alphaOff val="0"/>
                <a:satMod val="103000"/>
                <a:lumMod val="102000"/>
                <a:tint val="94000"/>
              </a:schemeClr>
            </a:gs>
            <a:gs pos="50000">
              <a:schemeClr val="accent5">
                <a:hueOff val="-919168"/>
                <a:satOff val="-1278"/>
                <a:lumOff val="-490"/>
                <a:alphaOff val="0"/>
                <a:satMod val="110000"/>
                <a:lumMod val="100000"/>
                <a:shade val="100000"/>
              </a:schemeClr>
            </a:gs>
            <a:gs pos="100000">
              <a:schemeClr val="accent5">
                <a:hueOff val="-919168"/>
                <a:satOff val="-1278"/>
                <a:lumOff val="-490"/>
                <a:alphaOff val="0"/>
                <a:lumMod val="99000"/>
                <a:satMod val="120000"/>
                <a:shade val="78000"/>
              </a:schemeClr>
            </a:gs>
          </a:gsLst>
          <a:lin ang="5400000" scaled="0"/>
        </a:gradFill>
        <a:ln w="6350" cap="flat" cmpd="sng" algn="ctr">
          <a:solidFill>
            <a:schemeClr val="accent5">
              <a:hueOff val="-919168"/>
              <a:satOff val="-1278"/>
              <a:lumOff val="-49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BF8AD5-3055-4CDF-8168-8B26399D2D70}">
      <dsp:nvSpPr>
        <dsp:cNvPr id="0" name=""/>
        <dsp:cNvSpPr/>
      </dsp:nvSpPr>
      <dsp:spPr>
        <a:xfrm rot="5400000">
          <a:off x="3565693" y="1268431"/>
          <a:ext cx="1226064" cy="2040144"/>
        </a:xfrm>
        <a:prstGeom prst="corner">
          <a:avLst>
            <a:gd name="adj1" fmla="val 16120"/>
            <a:gd name="adj2" fmla="val 1611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w="6350" cap="flat" cmpd="sng" algn="ctr">
          <a:solidFill>
            <a:schemeClr val="accent5">
              <a:hueOff val="-1838336"/>
              <a:satOff val="-2557"/>
              <a:lumOff val="-9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575D2B-AF11-4541-9794-BFBE5A90FE1A}">
      <dsp:nvSpPr>
        <dsp:cNvPr id="0" name=""/>
        <dsp:cNvSpPr/>
      </dsp:nvSpPr>
      <dsp:spPr>
        <a:xfrm>
          <a:off x="3361033" y="1877995"/>
          <a:ext cx="1841853" cy="16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Contacts</a:t>
          </a:r>
          <a:endParaRPr lang="en-US" sz="1600" b="1" u="sng" kern="1200" dirty="0"/>
        </a:p>
        <a:p>
          <a:pPr marL="171450" lvl="1" indent="-171450" algn="l" defTabSz="711200">
            <a:lnSpc>
              <a:spcPct val="90000"/>
            </a:lnSpc>
            <a:spcBef>
              <a:spcPct val="0"/>
            </a:spcBef>
            <a:spcAft>
              <a:spcPct val="15000"/>
            </a:spcAft>
            <a:buChar char="••"/>
          </a:pPr>
          <a:r>
            <a:rPr lang="en-US" sz="1600" b="1" kern="1200" dirty="0" smtClean="0"/>
            <a:t>Over </a:t>
          </a:r>
          <a:r>
            <a:rPr lang="en-US" sz="1600" b="1" kern="1200" dirty="0" smtClean="0"/>
            <a:t>10,600 individuals </a:t>
          </a:r>
          <a:r>
            <a:rPr lang="en-US" sz="1600" b="1" kern="1200" dirty="0" smtClean="0"/>
            <a:t>have provided full contact details for bespoke Outreach support</a:t>
          </a:r>
          <a:endParaRPr lang="en-US" sz="1600" b="1" kern="1200" dirty="0"/>
        </a:p>
      </dsp:txBody>
      <dsp:txXfrm>
        <a:off x="3361033" y="1877995"/>
        <a:ext cx="1841853" cy="1614492"/>
      </dsp:txXfrm>
    </dsp:sp>
    <dsp:sp modelId="{C3AB6CEC-94D7-4C6D-91FD-6AAC632BEB8E}">
      <dsp:nvSpPr>
        <dsp:cNvPr id="0" name=""/>
        <dsp:cNvSpPr/>
      </dsp:nvSpPr>
      <dsp:spPr>
        <a:xfrm>
          <a:off x="4855367" y="1118234"/>
          <a:ext cx="347519" cy="347519"/>
        </a:xfrm>
        <a:prstGeom prst="triangle">
          <a:avLst>
            <a:gd name="adj" fmla="val 100000"/>
          </a:avLst>
        </a:prstGeom>
        <a:gradFill rotWithShape="0">
          <a:gsLst>
            <a:gs pos="0">
              <a:schemeClr val="accent5">
                <a:hueOff val="-2757504"/>
                <a:satOff val="-3835"/>
                <a:lumOff val="-1471"/>
                <a:alphaOff val="0"/>
                <a:satMod val="103000"/>
                <a:lumMod val="102000"/>
                <a:tint val="94000"/>
              </a:schemeClr>
            </a:gs>
            <a:gs pos="50000">
              <a:schemeClr val="accent5">
                <a:hueOff val="-2757504"/>
                <a:satOff val="-3835"/>
                <a:lumOff val="-1471"/>
                <a:alphaOff val="0"/>
                <a:satMod val="110000"/>
                <a:lumMod val="100000"/>
                <a:shade val="100000"/>
              </a:schemeClr>
            </a:gs>
            <a:gs pos="100000">
              <a:schemeClr val="accent5">
                <a:hueOff val="-2757504"/>
                <a:satOff val="-3835"/>
                <a:lumOff val="-1471"/>
                <a:alphaOff val="0"/>
                <a:lumMod val="99000"/>
                <a:satMod val="120000"/>
                <a:shade val="78000"/>
              </a:schemeClr>
            </a:gs>
          </a:gsLst>
          <a:lin ang="5400000" scaled="0"/>
        </a:gradFill>
        <a:ln w="6350" cap="flat" cmpd="sng" algn="ctr">
          <a:solidFill>
            <a:schemeClr val="accent5">
              <a:hueOff val="-2757504"/>
              <a:satOff val="-3835"/>
              <a:lumOff val="-147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40642A2-FDF1-45A7-BF84-60080623937F}">
      <dsp:nvSpPr>
        <dsp:cNvPr id="0" name=""/>
        <dsp:cNvSpPr/>
      </dsp:nvSpPr>
      <dsp:spPr>
        <a:xfrm rot="5400000">
          <a:off x="5820482" y="710482"/>
          <a:ext cx="1226064" cy="2040144"/>
        </a:xfrm>
        <a:prstGeom prst="corner">
          <a:avLst>
            <a:gd name="adj1" fmla="val 16120"/>
            <a:gd name="adj2" fmla="val 1611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6CD917-D130-41F7-A545-285B0E7AFA0D}">
      <dsp:nvSpPr>
        <dsp:cNvPr id="0" name=""/>
        <dsp:cNvSpPr/>
      </dsp:nvSpPr>
      <dsp:spPr>
        <a:xfrm>
          <a:off x="5615821" y="1320045"/>
          <a:ext cx="1841853" cy="16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Diversity of Contacts</a:t>
          </a:r>
          <a:endParaRPr lang="en-US" sz="1600" b="1" u="sng" kern="1200" dirty="0"/>
        </a:p>
        <a:p>
          <a:pPr marL="171450" lvl="1" indent="-171450" algn="l" defTabSz="711200">
            <a:lnSpc>
              <a:spcPct val="90000"/>
            </a:lnSpc>
            <a:spcBef>
              <a:spcPct val="0"/>
            </a:spcBef>
            <a:spcAft>
              <a:spcPct val="15000"/>
            </a:spcAft>
            <a:buChar char="••"/>
          </a:pPr>
          <a:r>
            <a:rPr lang="en-US" sz="1600" b="1" kern="1200" dirty="0" smtClean="0"/>
            <a:t>62% </a:t>
          </a:r>
          <a:r>
            <a:rPr lang="en-US" sz="1600" b="1" kern="1200" dirty="0" smtClean="0"/>
            <a:t>Black, Asian or Multiple Ethnic Heritage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44% </a:t>
          </a:r>
          <a:r>
            <a:rPr lang="en-US" sz="1600" b="1" kern="1200" dirty="0" smtClean="0"/>
            <a:t>Female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29% </a:t>
          </a:r>
          <a:r>
            <a:rPr lang="en-US" sz="1600" b="1" kern="1200" dirty="0" smtClean="0"/>
            <a:t>BAMEH Female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solidFill>
                <a:schemeClr val="tx1"/>
              </a:solidFill>
            </a:rPr>
            <a:t>28% </a:t>
          </a:r>
          <a:r>
            <a:rPr lang="en-US" sz="1600" b="1" kern="1200" dirty="0" smtClean="0">
              <a:solidFill>
                <a:schemeClr val="tx1"/>
              </a:solidFill>
            </a:rPr>
            <a:t>Black</a:t>
          </a: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13% </a:t>
          </a:r>
          <a:r>
            <a:rPr lang="en-US" sz="1600" b="1" kern="1200" dirty="0" smtClean="0">
              <a:solidFill>
                <a:schemeClr val="tx1"/>
              </a:solidFill>
            </a:rPr>
            <a:t>Black Female</a:t>
          </a:r>
          <a:endParaRPr lang="en-US" sz="1600" b="1" kern="1200" dirty="0">
            <a:solidFill>
              <a:schemeClr val="tx1"/>
            </a:solidFill>
          </a:endParaRPr>
        </a:p>
      </dsp:txBody>
      <dsp:txXfrm>
        <a:off x="5615821" y="1320045"/>
        <a:ext cx="1841853" cy="1614492"/>
      </dsp:txXfrm>
    </dsp:sp>
    <dsp:sp modelId="{9D3CBE24-25B3-4DCC-95C9-03506B4C40D0}">
      <dsp:nvSpPr>
        <dsp:cNvPr id="0" name=""/>
        <dsp:cNvSpPr/>
      </dsp:nvSpPr>
      <dsp:spPr>
        <a:xfrm>
          <a:off x="7110155" y="560284"/>
          <a:ext cx="347519" cy="347519"/>
        </a:xfrm>
        <a:prstGeom prst="triangle">
          <a:avLst>
            <a:gd name="adj" fmla="val 100000"/>
          </a:avLst>
        </a:prstGeom>
        <a:gradFill rotWithShape="0">
          <a:gsLst>
            <a:gs pos="0">
              <a:schemeClr val="accent5">
                <a:hueOff val="-4595840"/>
                <a:satOff val="-6392"/>
                <a:lumOff val="-2451"/>
                <a:alphaOff val="0"/>
                <a:satMod val="103000"/>
                <a:lumMod val="102000"/>
                <a:tint val="94000"/>
              </a:schemeClr>
            </a:gs>
            <a:gs pos="50000">
              <a:schemeClr val="accent5">
                <a:hueOff val="-4595840"/>
                <a:satOff val="-6392"/>
                <a:lumOff val="-2451"/>
                <a:alphaOff val="0"/>
                <a:satMod val="110000"/>
                <a:lumMod val="100000"/>
                <a:shade val="100000"/>
              </a:schemeClr>
            </a:gs>
            <a:gs pos="100000">
              <a:schemeClr val="accent5">
                <a:hueOff val="-4595840"/>
                <a:satOff val="-6392"/>
                <a:lumOff val="-2451"/>
                <a:alphaOff val="0"/>
                <a:lumMod val="99000"/>
                <a:satMod val="120000"/>
                <a:shade val="78000"/>
              </a:schemeClr>
            </a:gs>
          </a:gsLst>
          <a:lin ang="5400000" scaled="0"/>
        </a:gradFill>
        <a:ln w="6350" cap="flat" cmpd="sng" algn="ctr">
          <a:solidFill>
            <a:schemeClr val="accent5">
              <a:hueOff val="-4595840"/>
              <a:satOff val="-6392"/>
              <a:lumOff val="-245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7BF9920-CBB2-4C39-B1DF-FFE872DFBA9A}">
      <dsp:nvSpPr>
        <dsp:cNvPr id="0" name=""/>
        <dsp:cNvSpPr/>
      </dsp:nvSpPr>
      <dsp:spPr>
        <a:xfrm rot="5400000">
          <a:off x="8075270" y="152532"/>
          <a:ext cx="1226064" cy="2040144"/>
        </a:xfrm>
        <a:prstGeom prst="corner">
          <a:avLst>
            <a:gd name="adj1" fmla="val 16120"/>
            <a:gd name="adj2" fmla="val 1611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w="6350" cap="flat" cmpd="sng" algn="ctr">
          <a:solidFill>
            <a:schemeClr val="accent5">
              <a:hueOff val="-5515009"/>
              <a:satOff val="-7671"/>
              <a:lumOff val="-294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A28862F-9B21-4BB5-8F1F-6282F98A3341}">
      <dsp:nvSpPr>
        <dsp:cNvPr id="0" name=""/>
        <dsp:cNvSpPr/>
      </dsp:nvSpPr>
      <dsp:spPr>
        <a:xfrm>
          <a:off x="7870610" y="762095"/>
          <a:ext cx="1841853" cy="16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Applications</a:t>
          </a:r>
          <a:endParaRPr lang="en-US" sz="1600" b="1" u="sng" kern="1200" dirty="0"/>
        </a:p>
        <a:p>
          <a:pPr marL="171450" lvl="1" indent="-171450" algn="l" defTabSz="711200">
            <a:lnSpc>
              <a:spcPct val="90000"/>
            </a:lnSpc>
            <a:spcBef>
              <a:spcPct val="0"/>
            </a:spcBef>
            <a:spcAft>
              <a:spcPct val="15000"/>
            </a:spcAft>
            <a:buChar char="••"/>
          </a:pPr>
          <a:r>
            <a:rPr lang="en-US" sz="1600" b="1" kern="1200" dirty="0" smtClean="0"/>
            <a:t>Over </a:t>
          </a:r>
          <a:r>
            <a:rPr lang="en-US" sz="1600" b="1" kern="1200" dirty="0" smtClean="0"/>
            <a:t>1600 individuals </a:t>
          </a:r>
          <a:r>
            <a:rPr lang="en-US" sz="1600" b="1" kern="1200" dirty="0" smtClean="0"/>
            <a:t>have applied to become police officers via Outreach</a:t>
          </a:r>
          <a:endParaRPr lang="en-US" sz="1600" b="1" kern="1200" dirty="0"/>
        </a:p>
      </dsp:txBody>
      <dsp:txXfrm>
        <a:off x="7870610" y="762095"/>
        <a:ext cx="1841853" cy="1614492"/>
      </dsp:txXfrm>
    </dsp:sp>
    <dsp:sp modelId="{EEC249F0-C828-4768-AE88-5EC1B461F26A}">
      <dsp:nvSpPr>
        <dsp:cNvPr id="0" name=""/>
        <dsp:cNvSpPr/>
      </dsp:nvSpPr>
      <dsp:spPr>
        <a:xfrm>
          <a:off x="9364944" y="2334"/>
          <a:ext cx="347519" cy="347519"/>
        </a:xfrm>
        <a:prstGeom prst="triangle">
          <a:avLst>
            <a:gd name="adj" fmla="val 100000"/>
          </a:avLst>
        </a:prstGeom>
        <a:gradFill rotWithShape="0">
          <a:gsLst>
            <a:gs pos="0">
              <a:schemeClr val="accent5">
                <a:hueOff val="-6434176"/>
                <a:satOff val="-8949"/>
                <a:lumOff val="-3432"/>
                <a:alphaOff val="0"/>
                <a:satMod val="103000"/>
                <a:lumMod val="102000"/>
                <a:tint val="94000"/>
              </a:schemeClr>
            </a:gs>
            <a:gs pos="50000">
              <a:schemeClr val="accent5">
                <a:hueOff val="-6434176"/>
                <a:satOff val="-8949"/>
                <a:lumOff val="-3432"/>
                <a:alphaOff val="0"/>
                <a:satMod val="110000"/>
                <a:lumMod val="100000"/>
                <a:shade val="100000"/>
              </a:schemeClr>
            </a:gs>
            <a:gs pos="100000">
              <a:schemeClr val="accent5">
                <a:hueOff val="-6434176"/>
                <a:satOff val="-8949"/>
                <a:lumOff val="-3432"/>
                <a:alphaOff val="0"/>
                <a:lumMod val="99000"/>
                <a:satMod val="120000"/>
                <a:shade val="78000"/>
              </a:schemeClr>
            </a:gs>
          </a:gsLst>
          <a:lin ang="5400000" scaled="0"/>
        </a:gradFill>
        <a:ln w="6350" cap="flat" cmpd="sng" algn="ctr">
          <a:solidFill>
            <a:schemeClr val="accent5">
              <a:hueOff val="-6434176"/>
              <a:satOff val="-8949"/>
              <a:lumOff val="-343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F0226E-1008-4EF3-B7A0-E15647E8694E}">
      <dsp:nvSpPr>
        <dsp:cNvPr id="0" name=""/>
        <dsp:cNvSpPr/>
      </dsp:nvSpPr>
      <dsp:spPr>
        <a:xfrm rot="5400000">
          <a:off x="10330059" y="-405417"/>
          <a:ext cx="1226064" cy="2040144"/>
        </a:xfrm>
        <a:prstGeom prst="corner">
          <a:avLst>
            <a:gd name="adj1" fmla="val 16120"/>
            <a:gd name="adj2" fmla="val 1611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DF9C9DD-9249-4693-A2D3-B4D5052D4D1D}">
      <dsp:nvSpPr>
        <dsp:cNvPr id="0" name=""/>
        <dsp:cNvSpPr/>
      </dsp:nvSpPr>
      <dsp:spPr>
        <a:xfrm>
          <a:off x="10125398" y="204146"/>
          <a:ext cx="1841853" cy="16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Diversity of Applications</a:t>
          </a:r>
          <a:endParaRPr lang="en-US" sz="1600" b="1" u="sng" kern="1200" dirty="0"/>
        </a:p>
        <a:p>
          <a:pPr marL="171450" lvl="1" indent="-171450" algn="l" defTabSz="711200">
            <a:lnSpc>
              <a:spcPct val="90000"/>
            </a:lnSpc>
            <a:spcBef>
              <a:spcPct val="0"/>
            </a:spcBef>
            <a:spcAft>
              <a:spcPct val="15000"/>
            </a:spcAft>
            <a:buChar char="••"/>
          </a:pPr>
          <a:r>
            <a:rPr lang="en-US" sz="1600" b="1" kern="1200" dirty="0" smtClean="0"/>
            <a:t>57% </a:t>
          </a:r>
          <a:r>
            <a:rPr lang="en-US" sz="1600" b="1" kern="1200" dirty="0" smtClean="0"/>
            <a:t>Black, Asian or Multiple Ethnic Heritage</a:t>
          </a:r>
          <a:endParaRPr lang="en-US" sz="1600" kern="1200" dirty="0"/>
        </a:p>
        <a:p>
          <a:pPr marL="171450" lvl="1" indent="-171450" algn="l" defTabSz="711200">
            <a:lnSpc>
              <a:spcPct val="90000"/>
            </a:lnSpc>
            <a:spcBef>
              <a:spcPct val="0"/>
            </a:spcBef>
            <a:spcAft>
              <a:spcPct val="15000"/>
            </a:spcAft>
            <a:buChar char="••"/>
          </a:pPr>
          <a:r>
            <a:rPr lang="en-US" sz="1600" b="1" kern="1200" dirty="0" smtClean="0"/>
            <a:t>44% </a:t>
          </a:r>
          <a:r>
            <a:rPr lang="en-US" sz="1600" b="1" kern="1200" dirty="0" smtClean="0"/>
            <a:t>Female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27% </a:t>
          </a:r>
          <a:r>
            <a:rPr lang="en-US" sz="1600" b="1" kern="1200" dirty="0" smtClean="0"/>
            <a:t>BAMEH Female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solidFill>
                <a:schemeClr val="tx1"/>
              </a:solidFill>
            </a:rPr>
            <a:t>22% </a:t>
          </a:r>
          <a:r>
            <a:rPr lang="en-US" sz="1600" b="1" kern="1200" dirty="0" smtClean="0">
              <a:solidFill>
                <a:schemeClr val="tx1"/>
              </a:solidFill>
            </a:rPr>
            <a:t>Black</a:t>
          </a: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11% </a:t>
          </a:r>
          <a:r>
            <a:rPr lang="en-US" sz="1600" b="1" kern="1200" dirty="0" smtClean="0">
              <a:solidFill>
                <a:schemeClr val="tx1"/>
              </a:solidFill>
            </a:rPr>
            <a:t>Black Female</a:t>
          </a:r>
          <a:endParaRPr lang="en-US" sz="1600" b="1" kern="1200" dirty="0">
            <a:solidFill>
              <a:schemeClr val="tx1"/>
            </a:solidFill>
          </a:endParaRPr>
        </a:p>
      </dsp:txBody>
      <dsp:txXfrm>
        <a:off x="10125398" y="204146"/>
        <a:ext cx="1841853" cy="16144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93A9-9C0F-4831-BBC2-F1395C0D34C5}">
      <dsp:nvSpPr>
        <dsp:cNvPr id="0" name=""/>
        <dsp:cNvSpPr/>
      </dsp:nvSpPr>
      <dsp:spPr>
        <a:xfrm>
          <a:off x="817035" y="358"/>
          <a:ext cx="2371525" cy="14229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Community talks with local Black fathers on the topic of how better relationships with the Met could be realised and how could they support recruitment from the community to join the Met – with Black influencer/ community leader</a:t>
          </a:r>
          <a:endParaRPr lang="en-US" sz="1200" kern="1200" dirty="0"/>
        </a:p>
      </dsp:txBody>
      <dsp:txXfrm>
        <a:off x="817035" y="358"/>
        <a:ext cx="2371525" cy="1422915"/>
      </dsp:txXfrm>
    </dsp:sp>
    <dsp:sp modelId="{F92A304C-B21F-4BDC-854C-C176C3FE1E20}">
      <dsp:nvSpPr>
        <dsp:cNvPr id="0" name=""/>
        <dsp:cNvSpPr/>
      </dsp:nvSpPr>
      <dsp:spPr>
        <a:xfrm>
          <a:off x="3469253" y="0"/>
          <a:ext cx="2371525" cy="1422915"/>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Collaborative Event with Brown Skin Girls Network at NSY, to support recruitment of Black Women</a:t>
          </a:r>
          <a:endParaRPr lang="en-US" sz="1200" kern="1200" dirty="0"/>
        </a:p>
      </dsp:txBody>
      <dsp:txXfrm>
        <a:off x="3469253" y="0"/>
        <a:ext cx="2371525" cy="1422915"/>
      </dsp:txXfrm>
    </dsp:sp>
    <dsp:sp modelId="{4508764E-E7F5-42F5-B866-41D91B256FD8}">
      <dsp:nvSpPr>
        <dsp:cNvPr id="0" name=""/>
        <dsp:cNvSpPr/>
      </dsp:nvSpPr>
      <dsp:spPr>
        <a:xfrm>
          <a:off x="6034390" y="358"/>
          <a:ext cx="2371525" cy="1422915"/>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Video seeking to attract young Black males to the Met by COF partner featuring a young Black male as the main protagonist</a:t>
          </a:r>
          <a:endParaRPr lang="en-US" sz="1200" kern="1200" dirty="0"/>
        </a:p>
      </dsp:txBody>
      <dsp:txXfrm>
        <a:off x="6034390" y="358"/>
        <a:ext cx="2371525" cy="1422915"/>
      </dsp:txXfrm>
    </dsp:sp>
    <dsp:sp modelId="{CF12E670-C622-411E-8923-929B782B8AED}">
      <dsp:nvSpPr>
        <dsp:cNvPr id="0" name=""/>
        <dsp:cNvSpPr/>
      </dsp:nvSpPr>
      <dsp:spPr>
        <a:xfrm>
          <a:off x="8643067" y="358"/>
          <a:ext cx="2371525" cy="1422915"/>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Calibri" panose="020F0502020204030204" pitchFamily="34" charset="0"/>
              <a:cs typeface="Calibri" panose="020F0502020204030204" pitchFamily="34" charset="0"/>
            </a:rPr>
            <a:t>North Cluster  working SYDRC who focus on engagement in Somali community to bridge the gap between the community and the Met Police. </a:t>
          </a:r>
          <a:endParaRPr lang="en-US" sz="1200" kern="1200" dirty="0"/>
        </a:p>
      </dsp:txBody>
      <dsp:txXfrm>
        <a:off x="8643067" y="358"/>
        <a:ext cx="2371525" cy="1422915"/>
      </dsp:txXfrm>
    </dsp:sp>
    <dsp:sp modelId="{5602FAFB-6E3F-43A7-A5AE-0E4694A052B5}">
      <dsp:nvSpPr>
        <dsp:cNvPr id="0" name=""/>
        <dsp:cNvSpPr/>
      </dsp:nvSpPr>
      <dsp:spPr>
        <a:xfrm>
          <a:off x="817035" y="1660425"/>
          <a:ext cx="2371525" cy="1422915"/>
        </a:xfrm>
        <a:prstGeom prst="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Black Female Insight Sessions and COF partner recruitment workshops specifically for Black women</a:t>
          </a:r>
          <a:endParaRPr lang="en-US" sz="1200" kern="1200" dirty="0"/>
        </a:p>
      </dsp:txBody>
      <dsp:txXfrm>
        <a:off x="817035" y="1660425"/>
        <a:ext cx="2371525" cy="1422915"/>
      </dsp:txXfrm>
    </dsp:sp>
    <dsp:sp modelId="{BF31A478-CB96-4AD6-B98C-56E670B5987E}">
      <dsp:nvSpPr>
        <dsp:cNvPr id="0" name=""/>
        <dsp:cNvSpPr/>
      </dsp:nvSpPr>
      <dsp:spPr>
        <a:xfrm>
          <a:off x="3425712" y="1660425"/>
          <a:ext cx="2371525" cy="1422915"/>
        </a:xfrm>
        <a:prstGeom prst="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Youth questionnaire being compiled by NW in line with LRAP objectives to be disseminated at events</a:t>
          </a:r>
          <a:endParaRPr lang="en-GB" sz="1200" b="1" kern="1200" dirty="0" smtClean="0"/>
        </a:p>
      </dsp:txBody>
      <dsp:txXfrm>
        <a:off x="3425712" y="1660425"/>
        <a:ext cx="2371525" cy="1422915"/>
      </dsp:txXfrm>
    </dsp:sp>
    <dsp:sp modelId="{FE418875-A602-4153-8436-99F5A7CD3BD7}">
      <dsp:nvSpPr>
        <dsp:cNvPr id="0" name=""/>
        <dsp:cNvSpPr/>
      </dsp:nvSpPr>
      <dsp:spPr>
        <a:xfrm>
          <a:off x="6034390" y="1660425"/>
          <a:ext cx="2371525" cy="1422915"/>
        </a:xfrm>
        <a:prstGeom prst="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Black Inclusion week – filming of black officers, behind the badge and day in the life </a:t>
          </a:r>
          <a:endParaRPr lang="en-GB" sz="1200" b="1" kern="1200" dirty="0" smtClean="0"/>
        </a:p>
      </dsp:txBody>
      <dsp:txXfrm>
        <a:off x="6034390" y="1660425"/>
        <a:ext cx="2371525" cy="1422915"/>
      </dsp:txXfrm>
    </dsp:sp>
    <dsp:sp modelId="{88415CA9-9F45-4710-AAAF-C4A6C76502E7}">
      <dsp:nvSpPr>
        <dsp:cNvPr id="0" name=""/>
        <dsp:cNvSpPr/>
      </dsp:nvSpPr>
      <dsp:spPr>
        <a:xfrm>
          <a:off x="8643067" y="1660425"/>
          <a:ext cx="2371525" cy="1422915"/>
        </a:xfrm>
        <a:prstGeom prst="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Working with the Hebe Foundation (5 boroughs and 120 youth that are primarily from a Black background</a:t>
          </a:r>
          <a:endParaRPr lang="en-US" sz="1200" kern="1200" dirty="0"/>
        </a:p>
      </dsp:txBody>
      <dsp:txXfrm>
        <a:off x="8643067" y="1660425"/>
        <a:ext cx="2371525" cy="1422915"/>
      </dsp:txXfrm>
    </dsp:sp>
    <dsp:sp modelId="{AF966DC8-EC54-4E88-93EA-62CB4DEB1DD8}">
      <dsp:nvSpPr>
        <dsp:cNvPr id="0" name=""/>
        <dsp:cNvSpPr/>
      </dsp:nvSpPr>
      <dsp:spPr>
        <a:xfrm>
          <a:off x="817035" y="3320493"/>
          <a:ext cx="2371525" cy="1422915"/>
        </a:xfrm>
        <a:prstGeom prst="rect">
          <a:avLst/>
        </a:prstGeom>
        <a:solidFill>
          <a:schemeClr val="accent5">
            <a:hueOff val="-5347887"/>
            <a:satOff val="-7439"/>
            <a:lumOff val="-2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Somali Youth Group Careers Insight session filmed by the BBC in collaboration with WA Outreach Team, Youth Engagement Team and NPT</a:t>
          </a:r>
          <a:endParaRPr lang="en-GB" sz="1200" b="1" kern="1200" dirty="0" smtClean="0"/>
        </a:p>
      </dsp:txBody>
      <dsp:txXfrm>
        <a:off x="817035" y="3320493"/>
        <a:ext cx="2371525" cy="1422915"/>
      </dsp:txXfrm>
    </dsp:sp>
    <dsp:sp modelId="{79106D32-117B-4CF3-A074-8EAC349BA193}">
      <dsp:nvSpPr>
        <dsp:cNvPr id="0" name=""/>
        <dsp:cNvSpPr/>
      </dsp:nvSpPr>
      <dsp:spPr>
        <a:xfrm>
          <a:off x="3425712" y="3320493"/>
          <a:ext cx="2371525" cy="1422915"/>
        </a:xfrm>
        <a:prstGeom prst="rect">
          <a:avLst/>
        </a:prstGeom>
        <a:solidFill>
          <a:schemeClr val="accent5">
            <a:hueOff val="-6016373"/>
            <a:satOff val="-8368"/>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Collaboration with COF partners to hold talks on Black history themes e.g. </a:t>
          </a:r>
          <a:r>
            <a:rPr lang="en-GB" sz="1200" kern="1200" dirty="0" smtClean="0"/>
            <a:t>such as the historical context of black women's bodies, their lack of autonomy and how it related to white men and white institutions. </a:t>
          </a:r>
          <a:endParaRPr lang="en-US" sz="1200" kern="1200" dirty="0"/>
        </a:p>
      </dsp:txBody>
      <dsp:txXfrm>
        <a:off x="3425712" y="3320493"/>
        <a:ext cx="2371525" cy="1422915"/>
      </dsp:txXfrm>
    </dsp:sp>
    <dsp:sp modelId="{800544B2-B766-4133-A74D-52AC5568CB59}">
      <dsp:nvSpPr>
        <dsp:cNvPr id="0" name=""/>
        <dsp:cNvSpPr/>
      </dsp:nvSpPr>
      <dsp:spPr>
        <a:xfrm>
          <a:off x="6034390" y="3320493"/>
          <a:ext cx="2371525" cy="1422915"/>
        </a:xfrm>
        <a:prstGeom prst="rect">
          <a:avLst/>
        </a:prstGeom>
        <a:solidFill>
          <a:schemeClr val="accent5">
            <a:hueOff val="-6684859"/>
            <a:satOff val="-9298"/>
            <a:lumOff val="-3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Collaboration at numerous events (Black inclusion week, Taste the Caribbean, 75 Windrush, Brown Skin Girls Network</a:t>
          </a:r>
          <a:endParaRPr lang="en-US" sz="1200" kern="1200" dirty="0"/>
        </a:p>
      </dsp:txBody>
      <dsp:txXfrm>
        <a:off x="6034390" y="3320493"/>
        <a:ext cx="2371525" cy="1422915"/>
      </dsp:txXfrm>
    </dsp:sp>
    <dsp:sp modelId="{0336F17A-124F-4DA2-81D0-E0AF08167C31}">
      <dsp:nvSpPr>
        <dsp:cNvPr id="0" name=""/>
        <dsp:cNvSpPr/>
      </dsp:nvSpPr>
      <dsp:spPr>
        <a:xfrm>
          <a:off x="8643067" y="3320493"/>
          <a:ext cx="2371525" cy="142291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Multiple Faith Events at Black led churches</a:t>
          </a:r>
          <a:endParaRPr lang="en-US" sz="1200" kern="1200" dirty="0"/>
        </a:p>
      </dsp:txBody>
      <dsp:txXfrm>
        <a:off x="8643067" y="3320493"/>
        <a:ext cx="2371525" cy="1422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7A913-FB0D-4615-AE04-5892223B6B9F}">
      <dsp:nvSpPr>
        <dsp:cNvPr id="0" name=""/>
        <dsp:cNvSpPr/>
      </dsp:nvSpPr>
      <dsp:spPr>
        <a:xfrm>
          <a:off x="-6126981" y="-937410"/>
          <a:ext cx="7293488" cy="7293488"/>
        </a:xfrm>
        <a:prstGeom prst="blockArc">
          <a:avLst>
            <a:gd name="adj1" fmla="val 18900000"/>
            <a:gd name="adj2" fmla="val 2700000"/>
            <a:gd name="adj3" fmla="val 296"/>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FF57C1-1002-4245-ADC1-7DC3FF297093}">
      <dsp:nvSpPr>
        <dsp:cNvPr id="0" name=""/>
        <dsp:cNvSpPr/>
      </dsp:nvSpPr>
      <dsp:spPr>
        <a:xfrm>
          <a:off x="509717" y="338558"/>
          <a:ext cx="8303129" cy="6775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12% increase in police officers – Now 34,503</a:t>
          </a:r>
          <a:endParaRPr lang="en-US" sz="2300" kern="1200" dirty="0"/>
        </a:p>
      </dsp:txBody>
      <dsp:txXfrm>
        <a:off x="509717" y="338558"/>
        <a:ext cx="8303129" cy="677550"/>
      </dsp:txXfrm>
    </dsp:sp>
    <dsp:sp modelId="{B3BCB8BF-7CD2-4C22-ACF3-49F40981CCCA}">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811725-AB32-4FA5-9ED8-8DF7126D2EB8}">
      <dsp:nvSpPr>
        <dsp:cNvPr id="0" name=""/>
        <dsp:cNvSpPr/>
      </dsp:nvSpPr>
      <dsp:spPr>
        <a:xfrm>
          <a:off x="995230" y="1354558"/>
          <a:ext cx="7817616" cy="677550"/>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37% increase in female police officers – Now 10,565</a:t>
          </a:r>
          <a:endParaRPr lang="en-US" sz="2300" kern="1200" dirty="0"/>
        </a:p>
      </dsp:txBody>
      <dsp:txXfrm>
        <a:off x="995230" y="1354558"/>
        <a:ext cx="7817616" cy="677550"/>
      </dsp:txXfrm>
    </dsp:sp>
    <dsp:sp modelId="{D77CD45A-52CA-4DC1-87F2-B8758E3143F9}">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470D50-C08F-465F-930F-C4C0CFA456E8}">
      <dsp:nvSpPr>
        <dsp:cNvPr id="0" name=""/>
        <dsp:cNvSpPr/>
      </dsp:nvSpPr>
      <dsp:spPr>
        <a:xfrm>
          <a:off x="1144243" y="2370558"/>
          <a:ext cx="7668603" cy="67755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75% increase in BAMEH police officers – Now 5,889</a:t>
          </a:r>
          <a:endParaRPr lang="en-US" sz="2300" kern="1200" dirty="0"/>
        </a:p>
      </dsp:txBody>
      <dsp:txXfrm>
        <a:off x="1144243" y="2370558"/>
        <a:ext cx="7668603" cy="677550"/>
      </dsp:txXfrm>
    </dsp:sp>
    <dsp:sp modelId="{5502043E-A75B-439C-84F8-72583DC1A902}">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70DA7-9D86-49B5-AC50-13A6C2502885}">
      <dsp:nvSpPr>
        <dsp:cNvPr id="0" name=""/>
        <dsp:cNvSpPr/>
      </dsp:nvSpPr>
      <dsp:spPr>
        <a:xfrm>
          <a:off x="995230" y="3386558"/>
          <a:ext cx="7817616" cy="677550"/>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99% increase in BAMEH female police officers – Now 1,646</a:t>
          </a:r>
          <a:endParaRPr lang="en-US" sz="2300" kern="1200" dirty="0"/>
        </a:p>
      </dsp:txBody>
      <dsp:txXfrm>
        <a:off x="995230" y="3386558"/>
        <a:ext cx="7817616" cy="677550"/>
      </dsp:txXfrm>
    </dsp:sp>
    <dsp:sp modelId="{6D946B4C-8DF0-4422-A06B-DE4EFA0EDC0A}">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121345-44F1-465F-BA17-F2481077DF53}">
      <dsp:nvSpPr>
        <dsp:cNvPr id="0" name=""/>
        <dsp:cNvSpPr/>
      </dsp:nvSpPr>
      <dsp:spPr>
        <a:xfrm>
          <a:off x="509717" y="4402558"/>
          <a:ext cx="8303129" cy="67755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49% increase in Black police officers – Now 1,255</a:t>
          </a:r>
          <a:endParaRPr lang="en-US" sz="2300" kern="1200" dirty="0"/>
        </a:p>
      </dsp:txBody>
      <dsp:txXfrm>
        <a:off x="509717" y="4402558"/>
        <a:ext cx="8303129" cy="677550"/>
      </dsp:txXfrm>
    </dsp:sp>
    <dsp:sp modelId="{94ADD07A-4B58-4549-970A-0818BB7B8D14}">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0584-DCE5-4450-8CA5-B2A23728771E}">
      <dsp:nvSpPr>
        <dsp:cNvPr id="0" name=""/>
        <dsp:cNvSpPr/>
      </dsp:nvSpPr>
      <dsp:spPr>
        <a:xfrm>
          <a:off x="3418038" y="5699"/>
          <a:ext cx="5127057" cy="27898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266010-606D-4AD4-95F3-5DB740597328}">
      <dsp:nvSpPr>
        <dsp:cNvPr id="0" name=""/>
        <dsp:cNvSpPr/>
      </dsp:nvSpPr>
      <dsp:spPr>
        <a:xfrm>
          <a:off x="0" y="351"/>
          <a:ext cx="3418038" cy="2789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Police Officer – 17.2%</a:t>
          </a:r>
          <a:endParaRPr lang="en-GB" sz="1400" kern="1200" dirty="0"/>
        </a:p>
      </dsp:txBody>
      <dsp:txXfrm>
        <a:off x="13619" y="13970"/>
        <a:ext cx="3390800" cy="251744"/>
      </dsp:txXfrm>
    </dsp:sp>
    <dsp:sp modelId="{85F98003-F5CD-4BB7-81B7-C5F2140A107B}">
      <dsp:nvSpPr>
        <dsp:cNvPr id="0" name=""/>
        <dsp:cNvSpPr/>
      </dsp:nvSpPr>
      <dsp:spPr>
        <a:xfrm>
          <a:off x="3418038" y="324214"/>
          <a:ext cx="5127057" cy="278982"/>
        </a:xfrm>
        <a:prstGeom prst="rightArrow">
          <a:avLst>
            <a:gd name="adj1" fmla="val 75000"/>
            <a:gd name="adj2" fmla="val 5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B8675-F0C0-4359-80FE-E49C85A433AB}">
      <dsp:nvSpPr>
        <dsp:cNvPr id="0" name=""/>
        <dsp:cNvSpPr/>
      </dsp:nvSpPr>
      <dsp:spPr>
        <a:xfrm>
          <a:off x="0" y="307232"/>
          <a:ext cx="3418038" cy="27898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Police Staff – </a:t>
          </a:r>
          <a:r>
            <a:rPr lang="en-GB" sz="1400" kern="1200" dirty="0" smtClean="0"/>
            <a:t>27.5%</a:t>
          </a:r>
          <a:endParaRPr lang="en-GB" sz="1400" kern="1200" dirty="0"/>
        </a:p>
      </dsp:txBody>
      <dsp:txXfrm>
        <a:off x="13619" y="320851"/>
        <a:ext cx="3390800" cy="251744"/>
      </dsp:txXfrm>
    </dsp:sp>
    <dsp:sp modelId="{082839DA-2D77-4130-BE81-E319DE2AB550}">
      <dsp:nvSpPr>
        <dsp:cNvPr id="0" name=""/>
        <dsp:cNvSpPr/>
      </dsp:nvSpPr>
      <dsp:spPr>
        <a:xfrm>
          <a:off x="3418038" y="614113"/>
          <a:ext cx="5127057" cy="278982"/>
        </a:xfrm>
        <a:prstGeom prst="rightArrow">
          <a:avLst>
            <a:gd name="adj1" fmla="val 75000"/>
            <a:gd name="adj2" fmla="val 50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37F37-14F5-4117-A101-EB05372688C3}">
      <dsp:nvSpPr>
        <dsp:cNvPr id="0" name=""/>
        <dsp:cNvSpPr/>
      </dsp:nvSpPr>
      <dsp:spPr>
        <a:xfrm>
          <a:off x="0" y="614113"/>
          <a:ext cx="3418038" cy="27898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PCSO – </a:t>
          </a:r>
          <a:r>
            <a:rPr lang="en-GB" sz="1400" kern="1200" dirty="0" smtClean="0"/>
            <a:t>40.7%</a:t>
          </a:r>
          <a:endParaRPr lang="en-GB" sz="1400" kern="1200" dirty="0"/>
        </a:p>
      </dsp:txBody>
      <dsp:txXfrm>
        <a:off x="13619" y="627732"/>
        <a:ext cx="3390800" cy="251744"/>
      </dsp:txXfrm>
    </dsp:sp>
    <dsp:sp modelId="{C58C8A16-7859-4C47-8C7E-CC13539B51BD}">
      <dsp:nvSpPr>
        <dsp:cNvPr id="0" name=""/>
        <dsp:cNvSpPr/>
      </dsp:nvSpPr>
      <dsp:spPr>
        <a:xfrm>
          <a:off x="3418038" y="920994"/>
          <a:ext cx="5127057" cy="278982"/>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172EA-04E3-479B-8BB5-0EC75CD68B2A}">
      <dsp:nvSpPr>
        <dsp:cNvPr id="0" name=""/>
        <dsp:cNvSpPr/>
      </dsp:nvSpPr>
      <dsp:spPr>
        <a:xfrm>
          <a:off x="0" y="920994"/>
          <a:ext cx="3418038" cy="27898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MSC – </a:t>
          </a:r>
          <a:r>
            <a:rPr lang="en-GB" sz="1400" kern="1200" dirty="0" smtClean="0"/>
            <a:t>32.5%</a:t>
          </a:r>
          <a:endParaRPr lang="en-GB" sz="1400" kern="1200" dirty="0"/>
        </a:p>
      </dsp:txBody>
      <dsp:txXfrm>
        <a:off x="13619" y="934613"/>
        <a:ext cx="3390800" cy="25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79B75-4326-4C0A-90B2-1504B730B2DC}">
      <dsp:nvSpPr>
        <dsp:cNvPr id="0" name=""/>
        <dsp:cNvSpPr/>
      </dsp:nvSpPr>
      <dsp:spPr>
        <a:xfrm>
          <a:off x="0" y="85940"/>
          <a:ext cx="1957137"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GB" sz="4500" kern="1200" dirty="0" smtClean="0"/>
            <a:t>46.2%</a:t>
          </a:r>
          <a:endParaRPr lang="en-GB" sz="4500" kern="1200" dirty="0"/>
        </a:p>
      </dsp:txBody>
      <dsp:txXfrm>
        <a:off x="52688" y="138628"/>
        <a:ext cx="1851761" cy="97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0584-DCE5-4450-8CA5-B2A23728771E}">
      <dsp:nvSpPr>
        <dsp:cNvPr id="0" name=""/>
        <dsp:cNvSpPr/>
      </dsp:nvSpPr>
      <dsp:spPr>
        <a:xfrm>
          <a:off x="3418037" y="5699"/>
          <a:ext cx="5127056" cy="27898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266010-606D-4AD4-95F3-5DB740597328}">
      <dsp:nvSpPr>
        <dsp:cNvPr id="0" name=""/>
        <dsp:cNvSpPr/>
      </dsp:nvSpPr>
      <dsp:spPr>
        <a:xfrm>
          <a:off x="0" y="351"/>
          <a:ext cx="3418037" cy="2789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Police Officer – </a:t>
          </a:r>
          <a:r>
            <a:rPr lang="en-GB" sz="1400" kern="1200" dirty="0" smtClean="0"/>
            <a:t>3.69%</a:t>
          </a:r>
          <a:endParaRPr lang="en-GB" sz="1400" kern="1200" dirty="0"/>
        </a:p>
      </dsp:txBody>
      <dsp:txXfrm>
        <a:off x="13619" y="13970"/>
        <a:ext cx="3390799" cy="251744"/>
      </dsp:txXfrm>
    </dsp:sp>
    <dsp:sp modelId="{85F98003-F5CD-4BB7-81B7-C5F2140A107B}">
      <dsp:nvSpPr>
        <dsp:cNvPr id="0" name=""/>
        <dsp:cNvSpPr/>
      </dsp:nvSpPr>
      <dsp:spPr>
        <a:xfrm>
          <a:off x="3418037" y="307232"/>
          <a:ext cx="5127056" cy="278982"/>
        </a:xfrm>
        <a:prstGeom prst="rightArrow">
          <a:avLst>
            <a:gd name="adj1" fmla="val 75000"/>
            <a:gd name="adj2" fmla="val 5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B8675-F0C0-4359-80FE-E49C85A433AB}">
      <dsp:nvSpPr>
        <dsp:cNvPr id="0" name=""/>
        <dsp:cNvSpPr/>
      </dsp:nvSpPr>
      <dsp:spPr>
        <a:xfrm>
          <a:off x="0" y="307232"/>
          <a:ext cx="3418037" cy="27898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Police Staff – </a:t>
          </a:r>
          <a:r>
            <a:rPr lang="en-GB" sz="1400" kern="1200" dirty="0" smtClean="0"/>
            <a:t>10.33%</a:t>
          </a:r>
          <a:endParaRPr lang="en-GB" sz="1400" kern="1200" dirty="0"/>
        </a:p>
      </dsp:txBody>
      <dsp:txXfrm>
        <a:off x="13619" y="320851"/>
        <a:ext cx="3390799" cy="251744"/>
      </dsp:txXfrm>
    </dsp:sp>
    <dsp:sp modelId="{082839DA-2D77-4130-BE81-E319DE2AB550}">
      <dsp:nvSpPr>
        <dsp:cNvPr id="0" name=""/>
        <dsp:cNvSpPr/>
      </dsp:nvSpPr>
      <dsp:spPr>
        <a:xfrm>
          <a:off x="3418037" y="614113"/>
          <a:ext cx="5127056" cy="278982"/>
        </a:xfrm>
        <a:prstGeom prst="rightArrow">
          <a:avLst>
            <a:gd name="adj1" fmla="val 75000"/>
            <a:gd name="adj2" fmla="val 50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37F37-14F5-4117-A101-EB05372688C3}">
      <dsp:nvSpPr>
        <dsp:cNvPr id="0" name=""/>
        <dsp:cNvSpPr/>
      </dsp:nvSpPr>
      <dsp:spPr>
        <a:xfrm>
          <a:off x="0" y="614113"/>
          <a:ext cx="3418037" cy="27898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PCSO – </a:t>
          </a:r>
          <a:r>
            <a:rPr lang="en-GB" sz="1400" kern="1200" dirty="0" smtClean="0"/>
            <a:t>13.56%</a:t>
          </a:r>
          <a:endParaRPr lang="en-GB" sz="1400" kern="1200" dirty="0"/>
        </a:p>
      </dsp:txBody>
      <dsp:txXfrm>
        <a:off x="13619" y="627732"/>
        <a:ext cx="3390799" cy="251744"/>
      </dsp:txXfrm>
    </dsp:sp>
    <dsp:sp modelId="{C58C8A16-7859-4C47-8C7E-CC13539B51BD}">
      <dsp:nvSpPr>
        <dsp:cNvPr id="0" name=""/>
        <dsp:cNvSpPr/>
      </dsp:nvSpPr>
      <dsp:spPr>
        <a:xfrm>
          <a:off x="3418037" y="920994"/>
          <a:ext cx="5127056" cy="278982"/>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172EA-04E3-479B-8BB5-0EC75CD68B2A}">
      <dsp:nvSpPr>
        <dsp:cNvPr id="0" name=""/>
        <dsp:cNvSpPr/>
      </dsp:nvSpPr>
      <dsp:spPr>
        <a:xfrm>
          <a:off x="0" y="920994"/>
          <a:ext cx="3418037" cy="27898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MSC – </a:t>
          </a:r>
          <a:r>
            <a:rPr lang="en-GB" sz="1400" kern="1200" dirty="0" smtClean="0"/>
            <a:t>6.71%</a:t>
          </a:r>
          <a:endParaRPr lang="en-GB" sz="1400" kern="1200" dirty="0"/>
        </a:p>
      </dsp:txBody>
      <dsp:txXfrm>
        <a:off x="13619" y="934613"/>
        <a:ext cx="3390799" cy="251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79B75-4326-4C0A-90B2-1504B730B2DC}">
      <dsp:nvSpPr>
        <dsp:cNvPr id="0" name=""/>
        <dsp:cNvSpPr/>
      </dsp:nvSpPr>
      <dsp:spPr>
        <a:xfrm>
          <a:off x="0" y="85940"/>
          <a:ext cx="1957137"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GB" sz="4500" kern="1200" dirty="0" smtClean="0"/>
            <a:t>13.5%</a:t>
          </a:r>
          <a:endParaRPr lang="en-GB" sz="4500" kern="1200" dirty="0"/>
        </a:p>
      </dsp:txBody>
      <dsp:txXfrm>
        <a:off x="52688" y="138628"/>
        <a:ext cx="1851761" cy="973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0584-DCE5-4450-8CA5-B2A23728771E}">
      <dsp:nvSpPr>
        <dsp:cNvPr id="0" name=""/>
        <dsp:cNvSpPr/>
      </dsp:nvSpPr>
      <dsp:spPr>
        <a:xfrm>
          <a:off x="3418038" y="5699"/>
          <a:ext cx="5127057" cy="27898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266010-606D-4AD4-95F3-5DB740597328}">
      <dsp:nvSpPr>
        <dsp:cNvPr id="0" name=""/>
        <dsp:cNvSpPr/>
      </dsp:nvSpPr>
      <dsp:spPr>
        <a:xfrm>
          <a:off x="0" y="351"/>
          <a:ext cx="3418038" cy="2789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Police Officer – </a:t>
          </a:r>
          <a:r>
            <a:rPr lang="en-GB" sz="1400" kern="1200" dirty="0" smtClean="0"/>
            <a:t>30.7%</a:t>
          </a:r>
          <a:endParaRPr lang="en-GB" sz="1400" kern="1200" dirty="0"/>
        </a:p>
      </dsp:txBody>
      <dsp:txXfrm>
        <a:off x="13619" y="13970"/>
        <a:ext cx="3390800" cy="251744"/>
      </dsp:txXfrm>
    </dsp:sp>
    <dsp:sp modelId="{85F98003-F5CD-4BB7-81B7-C5F2140A107B}">
      <dsp:nvSpPr>
        <dsp:cNvPr id="0" name=""/>
        <dsp:cNvSpPr/>
      </dsp:nvSpPr>
      <dsp:spPr>
        <a:xfrm>
          <a:off x="3418038" y="324214"/>
          <a:ext cx="5127057" cy="278982"/>
        </a:xfrm>
        <a:prstGeom prst="rightArrow">
          <a:avLst>
            <a:gd name="adj1" fmla="val 75000"/>
            <a:gd name="adj2" fmla="val 5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B8675-F0C0-4359-80FE-E49C85A433AB}">
      <dsp:nvSpPr>
        <dsp:cNvPr id="0" name=""/>
        <dsp:cNvSpPr/>
      </dsp:nvSpPr>
      <dsp:spPr>
        <a:xfrm>
          <a:off x="0" y="307232"/>
          <a:ext cx="3418038" cy="27898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Police Staff – </a:t>
          </a:r>
          <a:r>
            <a:rPr lang="en-GB" sz="1400" kern="1200" dirty="0" smtClean="0"/>
            <a:t>57.4%</a:t>
          </a:r>
          <a:endParaRPr lang="en-GB" sz="1400" kern="1200" dirty="0"/>
        </a:p>
      </dsp:txBody>
      <dsp:txXfrm>
        <a:off x="13619" y="320851"/>
        <a:ext cx="3390800" cy="251744"/>
      </dsp:txXfrm>
    </dsp:sp>
    <dsp:sp modelId="{082839DA-2D77-4130-BE81-E319DE2AB550}">
      <dsp:nvSpPr>
        <dsp:cNvPr id="0" name=""/>
        <dsp:cNvSpPr/>
      </dsp:nvSpPr>
      <dsp:spPr>
        <a:xfrm>
          <a:off x="3418038" y="614113"/>
          <a:ext cx="5127057" cy="278982"/>
        </a:xfrm>
        <a:prstGeom prst="rightArrow">
          <a:avLst>
            <a:gd name="adj1" fmla="val 75000"/>
            <a:gd name="adj2" fmla="val 50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37F37-14F5-4117-A101-EB05372688C3}">
      <dsp:nvSpPr>
        <dsp:cNvPr id="0" name=""/>
        <dsp:cNvSpPr/>
      </dsp:nvSpPr>
      <dsp:spPr>
        <a:xfrm>
          <a:off x="0" y="614113"/>
          <a:ext cx="3418038" cy="27898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PCSO – </a:t>
          </a:r>
          <a:r>
            <a:rPr lang="en-GB" sz="1400" kern="1200" dirty="0" smtClean="0"/>
            <a:t>34.8%</a:t>
          </a:r>
          <a:endParaRPr lang="en-GB" sz="1400" kern="1200" dirty="0"/>
        </a:p>
      </dsp:txBody>
      <dsp:txXfrm>
        <a:off x="13619" y="627732"/>
        <a:ext cx="3390800" cy="251744"/>
      </dsp:txXfrm>
    </dsp:sp>
    <dsp:sp modelId="{C58C8A16-7859-4C47-8C7E-CC13539B51BD}">
      <dsp:nvSpPr>
        <dsp:cNvPr id="0" name=""/>
        <dsp:cNvSpPr/>
      </dsp:nvSpPr>
      <dsp:spPr>
        <a:xfrm>
          <a:off x="3418038" y="920994"/>
          <a:ext cx="5127057" cy="278982"/>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172EA-04E3-479B-8BB5-0EC75CD68B2A}">
      <dsp:nvSpPr>
        <dsp:cNvPr id="0" name=""/>
        <dsp:cNvSpPr/>
      </dsp:nvSpPr>
      <dsp:spPr>
        <a:xfrm>
          <a:off x="0" y="920994"/>
          <a:ext cx="3418038" cy="27898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MSC – </a:t>
          </a:r>
          <a:r>
            <a:rPr lang="en-GB" sz="1400" kern="1200" dirty="0" smtClean="0"/>
            <a:t>28.2%</a:t>
          </a:r>
          <a:endParaRPr lang="en-GB" sz="1400" kern="1200" dirty="0"/>
        </a:p>
      </dsp:txBody>
      <dsp:txXfrm>
        <a:off x="13619" y="934613"/>
        <a:ext cx="3390800" cy="251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79B75-4326-4C0A-90B2-1504B730B2DC}">
      <dsp:nvSpPr>
        <dsp:cNvPr id="0" name=""/>
        <dsp:cNvSpPr/>
      </dsp:nvSpPr>
      <dsp:spPr>
        <a:xfrm>
          <a:off x="0" y="171879"/>
          <a:ext cx="1957137"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GB" sz="4500" kern="1200" dirty="0" smtClean="0"/>
            <a:t>51.5%</a:t>
          </a:r>
          <a:endParaRPr lang="en-GB" sz="4500" kern="1200" dirty="0"/>
        </a:p>
      </dsp:txBody>
      <dsp:txXfrm>
        <a:off x="52688" y="224567"/>
        <a:ext cx="1851761" cy="9739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90191-B19D-45F2-9141-05EC8BCD3A9E}">
      <dsp:nvSpPr>
        <dsp:cNvPr id="0" name=""/>
        <dsp:cNvSpPr/>
      </dsp:nvSpPr>
      <dsp:spPr>
        <a:xfrm>
          <a:off x="0" y="687151"/>
          <a:ext cx="2597838" cy="2597838"/>
        </a:xfrm>
        <a:prstGeom prst="ellips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lang="en-US" sz="4300" kern="1200" dirty="0" smtClean="0"/>
            <a:t>BAMEH – 40%</a:t>
          </a:r>
          <a:endParaRPr lang="en-US" sz="4300" kern="1200" dirty="0"/>
        </a:p>
      </dsp:txBody>
      <dsp:txXfrm>
        <a:off x="380445" y="1067596"/>
        <a:ext cx="1836948" cy="1836948"/>
      </dsp:txXfrm>
    </dsp:sp>
    <dsp:sp modelId="{3AC6ECAD-6229-4BFB-B9A8-D5723F37DF71}">
      <dsp:nvSpPr>
        <dsp:cNvPr id="0" name=""/>
        <dsp:cNvSpPr/>
      </dsp:nvSpPr>
      <dsp:spPr>
        <a:xfrm>
          <a:off x="2597838" y="687151"/>
          <a:ext cx="2597838" cy="2597838"/>
        </a:xfrm>
        <a:prstGeom prst="ellipse">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lang="en-US" sz="4300" kern="1200" dirty="0" smtClean="0"/>
            <a:t>Female – 50%</a:t>
          </a:r>
          <a:endParaRPr lang="en-US" sz="4300" kern="1200" dirty="0"/>
        </a:p>
      </dsp:txBody>
      <dsp:txXfrm>
        <a:off x="2978283" y="1067596"/>
        <a:ext cx="1836948" cy="1836948"/>
      </dsp:txXfrm>
    </dsp:sp>
    <dsp:sp modelId="{A7ECECCC-3F4B-4747-B746-43376E114D88}">
      <dsp:nvSpPr>
        <dsp:cNvPr id="0" name=""/>
        <dsp:cNvSpPr/>
      </dsp:nvSpPr>
      <dsp:spPr>
        <a:xfrm>
          <a:off x="5195676" y="687151"/>
          <a:ext cx="2597838" cy="2597838"/>
        </a:xfrm>
        <a:prstGeom prst="ellipse">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lang="en-US" sz="4300" kern="1200" dirty="0" smtClean="0"/>
            <a:t>BAMEH Female – 15%</a:t>
          </a:r>
          <a:endParaRPr lang="en-US" sz="4300" kern="1200" dirty="0"/>
        </a:p>
      </dsp:txBody>
      <dsp:txXfrm>
        <a:off x="5576121" y="1067596"/>
        <a:ext cx="1836948" cy="1836948"/>
      </dsp:txXfrm>
    </dsp:sp>
    <dsp:sp modelId="{05990515-AF1E-4421-AAC8-1B607234DC81}">
      <dsp:nvSpPr>
        <dsp:cNvPr id="0" name=""/>
        <dsp:cNvSpPr/>
      </dsp:nvSpPr>
      <dsp:spPr>
        <a:xfrm>
          <a:off x="7793514" y="687151"/>
          <a:ext cx="2597838" cy="2597838"/>
        </a:xfrm>
        <a:prstGeom prst="ellips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lang="en-US" sz="4300" kern="1200" dirty="0" smtClean="0"/>
            <a:t>Black – 8%</a:t>
          </a:r>
          <a:endParaRPr lang="en-US" sz="4300" kern="1200" dirty="0"/>
        </a:p>
      </dsp:txBody>
      <dsp:txXfrm>
        <a:off x="8173959" y="1067596"/>
        <a:ext cx="1836948" cy="183694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B18D2-B0CA-4022-9BA1-130CF55858D7}" type="datetimeFigureOut">
              <a:rPr lang="en-GB" smtClean="0"/>
              <a:t>17/09/2023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3B7FB-A23F-4E6C-9850-8489911F2263}" type="slidenum">
              <a:rPr lang="en-GB" smtClean="0"/>
              <a:t>‹#›</a:t>
            </a:fld>
            <a:endParaRPr lang="en-GB" dirty="0"/>
          </a:p>
        </p:txBody>
      </p:sp>
    </p:spTree>
    <p:extLst>
      <p:ext uri="{BB962C8B-B14F-4D97-AF65-F5344CB8AC3E}">
        <p14:creationId xmlns:p14="http://schemas.microsoft.com/office/powerpoint/2010/main" val="5758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London is a city where the population is changing and growing fast – with a population that's 51% female, 46% of Londoners are from under-represented communities and the city is home to 270 nationalities and 380 languages.</a:t>
            </a:r>
          </a:p>
          <a:p>
            <a:endParaRPr lang="en-GB" dirty="0"/>
          </a:p>
        </p:txBody>
      </p:sp>
      <p:sp>
        <p:nvSpPr>
          <p:cNvPr id="4" name="Slide Number Placeholder 3"/>
          <p:cNvSpPr>
            <a:spLocks noGrp="1"/>
          </p:cNvSpPr>
          <p:nvPr>
            <p:ph type="sldNum" sz="quarter" idx="10"/>
          </p:nvPr>
        </p:nvSpPr>
        <p:spPr/>
        <p:txBody>
          <a:bodyPr/>
          <a:lstStyle/>
          <a:p>
            <a:fld id="{B793B7FB-A23F-4E6C-9850-8489911F2263}" type="slidenum">
              <a:rPr lang="en-GB" smtClean="0"/>
              <a:t>6</a:t>
            </a:fld>
            <a:endParaRPr lang="en-GB" dirty="0"/>
          </a:p>
        </p:txBody>
      </p:sp>
    </p:spTree>
    <p:extLst>
      <p:ext uri="{BB962C8B-B14F-4D97-AF65-F5344CB8AC3E}">
        <p14:creationId xmlns:p14="http://schemas.microsoft.com/office/powerpoint/2010/main" val="304902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from under-represented backgrounds bring with them different life experiences to add to the wealth of experience our people already have. To help recruit candidates from diverse backgrounds, we've set up an Outreach team to build confidence in those communities where historically trust has been low; inform people about the fantastic opportunities available within policing , inspire people to be the change they want to see; and support them in actively applying to join the Met.</a:t>
            </a:r>
          </a:p>
          <a:p>
            <a:r>
              <a:rPr lang="en-GB" dirty="0" smtClean="0"/>
              <a:t>Led by Chief Superintendent Jeff Boothe,  Each BCU has an Outreach Lead, who has responsibility for co-ordinating the joint activity of the BCU resources to effectively engage with communities. Outreach workers make the initial contact with potential candidates, inform and inspire them, with the ultimate aim for them to submit an application form. Once people have submitted an application form, they then go through the recruitment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Avi – Events, insight sessions, pics, newsletter and social media</a:t>
            </a:r>
            <a:endParaRPr lang="en-US" dirty="0" smtClean="0"/>
          </a:p>
          <a:p>
            <a:r>
              <a:rPr lang="en-GB" dirty="0" smtClean="0"/>
              <a:t>Renee – COF partners. Over 70,</a:t>
            </a:r>
            <a:r>
              <a:rPr lang="en-GB" baseline="0" dirty="0" smtClean="0"/>
              <a:t> 4.6 million, t&amp;c before. Key successes. Slow burner</a:t>
            </a:r>
            <a:endParaRPr lang="en-GB" dirty="0"/>
          </a:p>
        </p:txBody>
      </p:sp>
      <p:sp>
        <p:nvSpPr>
          <p:cNvPr id="4" name="Slide Number Placeholder 3"/>
          <p:cNvSpPr>
            <a:spLocks noGrp="1"/>
          </p:cNvSpPr>
          <p:nvPr>
            <p:ph type="sldNum" sz="quarter" idx="10"/>
          </p:nvPr>
        </p:nvSpPr>
        <p:spPr/>
        <p:txBody>
          <a:bodyPr/>
          <a:lstStyle/>
          <a:p>
            <a:fld id="{B793B7FB-A23F-4E6C-9850-8489911F2263}" type="slidenum">
              <a:rPr lang="en-GB" smtClean="0"/>
              <a:t>7</a:t>
            </a:fld>
            <a:endParaRPr lang="en-GB" dirty="0"/>
          </a:p>
        </p:txBody>
      </p:sp>
    </p:spTree>
    <p:extLst>
      <p:ext uri="{BB962C8B-B14F-4D97-AF65-F5344CB8AC3E}">
        <p14:creationId xmlns:p14="http://schemas.microsoft.com/office/powerpoint/2010/main" val="96967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buFont typeface="Arial" panose="020B0604020202020204" pitchFamily="34" charset="0"/>
              <a:buChar char="•"/>
              <a:defRPr/>
            </a:pPr>
            <a:r>
              <a:rPr lang="en-GB" sz="1200" b="1" dirty="0" smtClean="0"/>
              <a:t>MPS wide, the organisation is struggling to recruit and are currently around 1,000 short of the growth target. Reasons given for this include the buoyant London job market. We also know that levels of trust and confidence in the MPS has been steadily declining from a level of 86% in March 2016 to 71% in March 2023 for ‘Trust in the Police’ and from 68% in March 2016 to 50% in March 2023 for ‘Confidence in the Police’.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t>In South Cluster Greenwich contributed 10% total applications, 8% BAMEH, 12% female application's , 13% BAMEH female application's , 10% black application's and 13% black female application's. </a:t>
            </a:r>
            <a:r>
              <a:rPr lang="en-GB" dirty="0" smtClean="0"/>
              <a:t>With the success of behind the badge held last year they will be holding the similar type of event focusing in either Lewisham or Greenwich</a:t>
            </a:r>
            <a:endParaRPr lang="en-GB" sz="1200" b="1" dirty="0" smtClean="0"/>
          </a:p>
          <a:p>
            <a:pPr marL="285750" lvl="0" indent="-285750" algn="just">
              <a:buFont typeface="Arial" panose="020B0604020202020204" pitchFamily="34" charset="0"/>
              <a:buChar char="•"/>
              <a:defRPr/>
            </a:pPr>
            <a:endParaRPr lang="en-GB" sz="1200" b="1" dirty="0" smtClean="0"/>
          </a:p>
        </p:txBody>
      </p:sp>
      <p:sp>
        <p:nvSpPr>
          <p:cNvPr id="4" name="Slide Number Placeholder 3"/>
          <p:cNvSpPr>
            <a:spLocks noGrp="1"/>
          </p:cNvSpPr>
          <p:nvPr>
            <p:ph type="sldNum" sz="quarter" idx="10"/>
          </p:nvPr>
        </p:nvSpPr>
        <p:spPr/>
        <p:txBody>
          <a:bodyPr/>
          <a:lstStyle/>
          <a:p>
            <a:fld id="{B793B7FB-A23F-4E6C-9850-8489911F2263}" type="slidenum">
              <a:rPr lang="en-GB" smtClean="0"/>
              <a:t>8</a:t>
            </a:fld>
            <a:endParaRPr lang="en-GB" dirty="0"/>
          </a:p>
        </p:txBody>
      </p:sp>
    </p:spTree>
    <p:extLst>
      <p:ext uri="{BB962C8B-B14F-4D97-AF65-F5344CB8AC3E}">
        <p14:creationId xmlns:p14="http://schemas.microsoft.com/office/powerpoint/2010/main" val="398395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dirty="0" smtClean="0"/>
              <a:t>MPS response to the National Police Race Action Plan which was launched in 2022. Policing has had a difficult history in its relationships with Black Communities, and we have much to do to secure the confidence of Black people, including our own staff. Our vision is to have a policing service that is anti discriminatory, and through the effective delivery of the Race Action Plan become anti-racist and trusted by Black people. </a:t>
            </a:r>
          </a:p>
          <a:p>
            <a:pPr marL="0" indent="0">
              <a:buNone/>
            </a:pPr>
            <a:r>
              <a:rPr lang="en-GB" sz="1200" b="0" dirty="0" smtClean="0">
                <a:solidFill>
                  <a:schemeClr val="tx1">
                    <a:lumMod val="95000"/>
                    <a:lumOff val="5000"/>
                  </a:schemeClr>
                </a:solidFill>
              </a:rPr>
              <a:t>•        49.3% of Black people within England and Wales live in London.</a:t>
            </a:r>
          </a:p>
          <a:p>
            <a:pPr marL="0" indent="0">
              <a:buNone/>
            </a:pPr>
            <a:r>
              <a:rPr lang="en-GB" sz="1200" b="0" dirty="0" smtClean="0">
                <a:solidFill>
                  <a:schemeClr val="tx1">
                    <a:lumMod val="95000"/>
                    <a:lumOff val="5000"/>
                  </a:schemeClr>
                </a:solidFill>
              </a:rPr>
              <a:t>•        13.5% of the population in London are Black. Within all other areas of the UK, the next highest proportion is 4.5% in the West Midlands right down to 0.9% in Wales.</a:t>
            </a:r>
          </a:p>
          <a:p>
            <a:pPr marL="0" indent="0">
              <a:buNone/>
            </a:pPr>
            <a:r>
              <a:rPr lang="en-GB" sz="1200" b="0" dirty="0" smtClean="0">
                <a:solidFill>
                  <a:schemeClr val="tx1">
                    <a:lumMod val="95000"/>
                    <a:lumOff val="5000"/>
                  </a:schemeClr>
                </a:solidFill>
              </a:rPr>
              <a:t>•                  66% of the Black police officers nationally are employed by the MPS.</a:t>
            </a:r>
          </a:p>
          <a:p>
            <a:r>
              <a:rPr lang="en-GB" sz="1200" b="0" dirty="0" smtClean="0">
                <a:solidFill>
                  <a:schemeClr val="tx1">
                    <a:lumMod val="95000"/>
                    <a:lumOff val="5000"/>
                  </a:schemeClr>
                </a:solidFill>
              </a:rPr>
              <a:t>Better for all, 1</a:t>
            </a:r>
            <a:r>
              <a:rPr lang="en-GB" sz="1200" b="0" baseline="30000" dirty="0" smtClean="0">
                <a:solidFill>
                  <a:schemeClr val="tx1">
                    <a:lumMod val="95000"/>
                    <a:lumOff val="5000"/>
                  </a:schemeClr>
                </a:solidFill>
              </a:rPr>
              <a:t>st</a:t>
            </a:r>
            <a:r>
              <a:rPr lang="en-GB" sz="1200" b="0" dirty="0" smtClean="0">
                <a:solidFill>
                  <a:schemeClr val="tx1">
                    <a:lumMod val="95000"/>
                    <a:lumOff val="5000"/>
                  </a:schemeClr>
                </a:solidFill>
              </a:rPr>
              <a:t> in series of action plans</a:t>
            </a:r>
          </a:p>
          <a:p>
            <a:r>
              <a:rPr lang="en-GB" sz="1200" b="0" dirty="0" smtClean="0">
                <a:solidFill>
                  <a:schemeClr val="tx1">
                    <a:lumMod val="95000"/>
                    <a:lumOff val="5000"/>
                  </a:schemeClr>
                </a:solidFill>
              </a:rPr>
              <a:t>LRO</a:t>
            </a:r>
            <a:r>
              <a:rPr lang="en-GB" sz="1200" b="0" baseline="0" dirty="0" smtClean="0">
                <a:solidFill>
                  <a:schemeClr val="tx1">
                    <a:lumMod val="95000"/>
                    <a:lumOff val="5000"/>
                  </a:schemeClr>
                </a:solidFill>
              </a:rPr>
              <a:t> and deputies for each area, robust communications plan</a:t>
            </a:r>
            <a:endParaRPr lang="en-GB" sz="1200" b="0" dirty="0" smtClean="0">
              <a:solidFill>
                <a:schemeClr val="tx1">
                  <a:lumMod val="95000"/>
                  <a:lumOff val="5000"/>
                </a:schemeClr>
              </a:solidFill>
            </a:endParaRPr>
          </a:p>
          <a:p>
            <a:r>
              <a:rPr lang="en-GB" sz="1200" b="0" dirty="0" smtClean="0"/>
              <a:t>Draft plan currently out for initial consultation until the</a:t>
            </a:r>
            <a:r>
              <a:rPr lang="en-GB" sz="1200" b="0" baseline="0" dirty="0" smtClean="0"/>
              <a:t> end of September, ongoing process of review and change</a:t>
            </a:r>
            <a:endParaRPr lang="en-GB" sz="1200" b="0" dirty="0"/>
          </a:p>
        </p:txBody>
      </p:sp>
      <p:sp>
        <p:nvSpPr>
          <p:cNvPr id="4" name="Slide Number Placeholder 3"/>
          <p:cNvSpPr>
            <a:spLocks noGrp="1"/>
          </p:cNvSpPr>
          <p:nvPr>
            <p:ph type="sldNum" sz="quarter" idx="10"/>
          </p:nvPr>
        </p:nvSpPr>
        <p:spPr/>
        <p:txBody>
          <a:bodyPr/>
          <a:lstStyle/>
          <a:p>
            <a:fld id="{B793B7FB-A23F-4E6C-9850-8489911F2263}" type="slidenum">
              <a:rPr lang="en-GB" smtClean="0"/>
              <a:t>11</a:t>
            </a:fld>
            <a:endParaRPr lang="en-GB" dirty="0"/>
          </a:p>
        </p:txBody>
      </p:sp>
    </p:spTree>
    <p:extLst>
      <p:ext uri="{BB962C8B-B14F-4D97-AF65-F5344CB8AC3E}">
        <p14:creationId xmlns:p14="http://schemas.microsoft.com/office/powerpoint/2010/main" val="42692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405453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1572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026335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PS_Titl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dirty="0"/>
              <a:t>Presentation title lorem ipsum </a:t>
            </a:r>
            <a:r>
              <a:rPr lang="en-GB" dirty="0" err="1"/>
              <a:t>dolor</a:t>
            </a:r>
            <a:r>
              <a:rPr lang="en-GB" dirty="0"/>
              <a:t> sit </a:t>
            </a:r>
            <a:r>
              <a:rPr lang="en-GB" dirty="0" err="1"/>
              <a:t>amet</a:t>
            </a:r>
            <a:r>
              <a:rPr lang="en-GB" dirty="0"/>
              <a:t/>
            </a:r>
            <a:br>
              <a:rPr lang="en-GB" dirty="0"/>
            </a:br>
            <a:endParaRPr lang="en-US" dirty="0"/>
          </a:p>
        </p:txBody>
      </p:sp>
      <p:sp>
        <p:nvSpPr>
          <p:cNvPr id="3" name="Subtitle 2">
            <a:extLst>
              <a:ext uri="{FF2B5EF4-FFF2-40B4-BE49-F238E27FC236}">
                <a16:creationId xmlns:a16="http://schemas.microsoft.com/office/drawing/2014/main" id="{C9DF625E-BAE2-041C-DC94-FFB135E85203}"/>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178E5F3-E1D7-8BAF-0474-33E46E0260DE}"/>
              </a:ext>
            </a:extLst>
          </p:cNvPr>
          <p:cNvPicPr>
            <a:picLocks noChangeAspect="1"/>
          </p:cNvPicPr>
          <p:nvPr userDrawn="1"/>
        </p:nvPicPr>
        <p:blipFill>
          <a:blip r:embed="rId3"/>
          <a:stretch>
            <a:fillRect/>
          </a:stretch>
        </p:blipFill>
        <p:spPr>
          <a:xfrm>
            <a:off x="8730861" y="6255850"/>
            <a:ext cx="2997590" cy="306392"/>
          </a:xfrm>
          <a:prstGeom prst="rect">
            <a:avLst/>
          </a:prstGeom>
        </p:spPr>
      </p:pic>
      <p:pic>
        <p:nvPicPr>
          <p:cNvPr id="10" name="Picture 9">
            <a:extLst>
              <a:ext uri="{FF2B5EF4-FFF2-40B4-BE49-F238E27FC236}">
                <a16:creationId xmlns:a16="http://schemas.microsoft.com/office/drawing/2014/main" id="{9694122B-01D3-005A-9659-BF05610D3071}"/>
              </a:ext>
            </a:extLst>
          </p:cNvPr>
          <p:cNvPicPr>
            <a:picLocks noChangeAspect="1"/>
          </p:cNvPicPr>
          <p:nvPr userDrawn="1"/>
        </p:nvPicPr>
        <p:blipFill>
          <a:blip r:embed="rId4"/>
          <a:stretch>
            <a:fillRect/>
          </a:stretch>
        </p:blipFill>
        <p:spPr>
          <a:xfrm>
            <a:off x="257563" y="6217737"/>
            <a:ext cx="1415662" cy="381443"/>
          </a:xfrm>
          <a:prstGeom prst="rect">
            <a:avLst/>
          </a:prstGeom>
        </p:spPr>
      </p:pic>
      <p:sp>
        <p:nvSpPr>
          <p:cNvPr id="13" name="Text Placeholder 11">
            <a:extLst>
              <a:ext uri="{FF2B5EF4-FFF2-40B4-BE49-F238E27FC236}">
                <a16:creationId xmlns:a16="http://schemas.microsoft.com/office/drawing/2014/main" id="{D088D0F1-DB92-6FD3-6228-B6CD7958F582}"/>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bg1"/>
                </a:solidFill>
              </a:defRPr>
            </a:lvl1pPr>
            <a:lvl2pPr marL="0">
              <a:lnSpc>
                <a:spcPts val="1900"/>
              </a:lnSpc>
              <a:spcAft>
                <a:spcPts val="0"/>
              </a:spcAft>
              <a:defRPr sz="1100" baseline="0">
                <a:solidFill>
                  <a:schemeClr val="bg1"/>
                </a:solidFill>
              </a:defRPr>
            </a:lvl2pPr>
          </a:lstStyle>
          <a:p>
            <a:pPr lvl="0"/>
            <a:r>
              <a:rPr lang="en-GB" dirty="0"/>
              <a:t>Author name/department</a:t>
            </a:r>
          </a:p>
        </p:txBody>
      </p:sp>
      <p:sp>
        <p:nvSpPr>
          <p:cNvPr id="23" name="Text Placeholder 11">
            <a:extLst>
              <a:ext uri="{FF2B5EF4-FFF2-40B4-BE49-F238E27FC236}">
                <a16:creationId xmlns:a16="http://schemas.microsoft.com/office/drawing/2014/main" id="{D0D7F5BC-22BB-87B7-94D4-CE8A23624912}"/>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bg1"/>
                </a:solidFill>
              </a:defRPr>
            </a:lvl1pPr>
            <a:lvl2pPr marL="0">
              <a:lnSpc>
                <a:spcPts val="1900"/>
              </a:lnSpc>
              <a:spcAft>
                <a:spcPts val="0"/>
              </a:spcAft>
              <a:defRPr sz="1100" baseline="0">
                <a:solidFill>
                  <a:schemeClr val="bg1"/>
                </a:solidFill>
              </a:defRPr>
            </a:lvl2pPr>
          </a:lstStyle>
          <a:p>
            <a:pPr lvl="0"/>
            <a:r>
              <a:rPr lang="en-GB" dirty="0"/>
              <a:t>00/00/00</a:t>
            </a:r>
          </a:p>
        </p:txBody>
      </p:sp>
      <p:sp>
        <p:nvSpPr>
          <p:cNvPr id="25" name="Text Placeholder 11">
            <a:extLst>
              <a:ext uri="{FF2B5EF4-FFF2-40B4-BE49-F238E27FC236}">
                <a16:creationId xmlns:a16="http://schemas.microsoft.com/office/drawing/2014/main" id="{1F987A5A-3F8F-92A9-B830-5FA7A377BC5A}"/>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bg1"/>
                </a:solidFill>
              </a:defRPr>
            </a:lvl1pPr>
            <a:lvl2pPr marL="0">
              <a:lnSpc>
                <a:spcPts val="1550"/>
              </a:lnSpc>
              <a:spcAft>
                <a:spcPts val="0"/>
              </a:spcAft>
              <a:defRPr sz="1100"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val="328797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PS_Title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dirty="0" smtClean="0"/>
              <a:t>100 DAYS – </a:t>
            </a:r>
            <a:br>
              <a:rPr lang="en-GB" dirty="0" smtClean="0"/>
            </a:br>
            <a:r>
              <a:rPr lang="en-GB" dirty="0" smtClean="0"/>
              <a:t>LONDON POLICE RACE ACTION PLAN</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CB274FE-9800-C338-4C6A-755F41BAA781}"/>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6E6082DD-9489-0FDD-702E-3B70894DE3DF}"/>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2" name="Subtitle 2">
            <a:extLst>
              <a:ext uri="{FF2B5EF4-FFF2-40B4-BE49-F238E27FC236}">
                <a16:creationId xmlns:a16="http://schemas.microsoft.com/office/drawing/2014/main" id="{282196C0-75F4-6B66-BCCF-123ADDDB7344}"/>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14" name="Text Placeholder 11">
            <a:extLst>
              <a:ext uri="{FF2B5EF4-FFF2-40B4-BE49-F238E27FC236}">
                <a16:creationId xmlns:a16="http://schemas.microsoft.com/office/drawing/2014/main" id="{13B38676-775B-D5F8-8B20-50D9DC9C2FC6}"/>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bg1"/>
                </a:solidFill>
              </a:defRPr>
            </a:lvl1pPr>
            <a:lvl2pPr marL="0">
              <a:lnSpc>
                <a:spcPts val="1900"/>
              </a:lnSpc>
              <a:spcAft>
                <a:spcPts val="0"/>
              </a:spcAft>
              <a:defRPr sz="1100" baseline="0">
                <a:solidFill>
                  <a:schemeClr val="bg1"/>
                </a:solidFill>
              </a:defRPr>
            </a:lvl2pPr>
          </a:lstStyle>
          <a:p>
            <a:pPr lvl="0"/>
            <a:r>
              <a:rPr lang="en-GB" dirty="0"/>
              <a:t>00/00/00</a:t>
            </a:r>
          </a:p>
        </p:txBody>
      </p:sp>
      <p:sp>
        <p:nvSpPr>
          <p:cNvPr id="15" name="Text Placeholder 11">
            <a:extLst>
              <a:ext uri="{FF2B5EF4-FFF2-40B4-BE49-F238E27FC236}">
                <a16:creationId xmlns:a16="http://schemas.microsoft.com/office/drawing/2014/main" id="{AA70BD2A-AA7F-8B5F-4353-D7C2CD46DF0A}"/>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bg1"/>
                </a:solidFill>
              </a:defRPr>
            </a:lvl1pPr>
            <a:lvl2pPr marL="0">
              <a:lnSpc>
                <a:spcPts val="1900"/>
              </a:lnSpc>
              <a:spcAft>
                <a:spcPts val="0"/>
              </a:spcAft>
              <a:defRPr sz="1100" baseline="0">
                <a:solidFill>
                  <a:schemeClr val="bg1"/>
                </a:solidFill>
              </a:defRPr>
            </a:lvl2pPr>
          </a:lstStyle>
          <a:p>
            <a:pPr lvl="0"/>
            <a:r>
              <a:rPr lang="en-GB" dirty="0"/>
              <a:t>Author name/department</a:t>
            </a:r>
          </a:p>
        </p:txBody>
      </p:sp>
      <p:sp>
        <p:nvSpPr>
          <p:cNvPr id="18" name="Text Placeholder 11">
            <a:extLst>
              <a:ext uri="{FF2B5EF4-FFF2-40B4-BE49-F238E27FC236}">
                <a16:creationId xmlns:a16="http://schemas.microsoft.com/office/drawing/2014/main" id="{80F57C87-7E64-6AFC-B2FC-A108FF4CF700}"/>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bg1"/>
                </a:solidFill>
              </a:defRPr>
            </a:lvl1pPr>
            <a:lvl2pPr marL="0">
              <a:lnSpc>
                <a:spcPts val="1550"/>
              </a:lnSpc>
              <a:spcAft>
                <a:spcPts val="0"/>
              </a:spcAft>
              <a:defRPr sz="1100"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val="75380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PS_Titl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tx2"/>
                </a:solidFill>
                <a:latin typeface="Arial Black" panose="020B0604020202020204" pitchFamily="34" charset="0"/>
                <a:cs typeface="Arial Black" panose="020B0604020202020204" pitchFamily="34" charset="0"/>
              </a:defRPr>
            </a:lvl1pPr>
          </a:lstStyle>
          <a:p>
            <a:r>
              <a:rPr lang="en-GB" dirty="0"/>
              <a:t>Presentation title lorem ipsum </a:t>
            </a:r>
            <a:r>
              <a:rPr lang="en-GB" dirty="0" err="1"/>
              <a:t>dolor</a:t>
            </a:r>
            <a:r>
              <a:rPr lang="en-GB" dirty="0"/>
              <a:t> sit </a:t>
            </a:r>
            <a:r>
              <a:rPr lang="en-GB" dirty="0" err="1"/>
              <a:t>amet</a:t>
            </a:r>
            <a:endParaRPr lang="en-US" dirty="0"/>
          </a:p>
        </p:txBody>
      </p:sp>
      <p:sp>
        <p:nvSpPr>
          <p:cNvPr id="3" name="Subtitle 2">
            <a:extLst>
              <a:ext uri="{FF2B5EF4-FFF2-40B4-BE49-F238E27FC236}">
                <a16:creationId xmlns:a16="http://schemas.microsoft.com/office/drawing/2014/main" id="{C9DF625E-BAE2-041C-DC94-FFB135E85203}"/>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AAC985D-E6AB-125C-AF42-A60133A024D4}"/>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25940618-1259-0D59-44EA-3306817F8874}"/>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5" name="Text Placeholder 11">
            <a:extLst>
              <a:ext uri="{FF2B5EF4-FFF2-40B4-BE49-F238E27FC236}">
                <a16:creationId xmlns:a16="http://schemas.microsoft.com/office/drawing/2014/main" id="{64BDC27F-70FE-CB76-5997-98819366F631}"/>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tx1"/>
                </a:solidFill>
              </a:defRPr>
            </a:lvl1pPr>
            <a:lvl2pPr marL="0">
              <a:lnSpc>
                <a:spcPts val="1900"/>
              </a:lnSpc>
              <a:spcAft>
                <a:spcPts val="0"/>
              </a:spcAft>
              <a:defRPr sz="1100" baseline="0">
                <a:solidFill>
                  <a:schemeClr val="bg1"/>
                </a:solidFill>
              </a:defRPr>
            </a:lvl2pPr>
          </a:lstStyle>
          <a:p>
            <a:pPr lvl="0"/>
            <a:r>
              <a:rPr lang="en-GB" dirty="0"/>
              <a:t>00/00/00</a:t>
            </a:r>
          </a:p>
        </p:txBody>
      </p:sp>
      <p:sp>
        <p:nvSpPr>
          <p:cNvPr id="17" name="Text Placeholder 11">
            <a:extLst>
              <a:ext uri="{FF2B5EF4-FFF2-40B4-BE49-F238E27FC236}">
                <a16:creationId xmlns:a16="http://schemas.microsoft.com/office/drawing/2014/main" id="{25A6955B-4350-8113-18B2-8824EC9F1196}"/>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tx1"/>
                </a:solidFill>
              </a:defRPr>
            </a:lvl1pPr>
            <a:lvl2pPr marL="0">
              <a:lnSpc>
                <a:spcPts val="1900"/>
              </a:lnSpc>
              <a:spcAft>
                <a:spcPts val="0"/>
              </a:spcAft>
              <a:defRPr sz="1100" baseline="0">
                <a:solidFill>
                  <a:schemeClr val="bg1"/>
                </a:solidFill>
              </a:defRPr>
            </a:lvl2pPr>
          </a:lstStyle>
          <a:p>
            <a:pPr lvl="0"/>
            <a:r>
              <a:rPr lang="en-GB" dirty="0"/>
              <a:t>Author name/department</a:t>
            </a:r>
          </a:p>
        </p:txBody>
      </p:sp>
      <p:sp>
        <p:nvSpPr>
          <p:cNvPr id="18" name="Text Placeholder 11">
            <a:extLst>
              <a:ext uri="{FF2B5EF4-FFF2-40B4-BE49-F238E27FC236}">
                <a16:creationId xmlns:a16="http://schemas.microsoft.com/office/drawing/2014/main" id="{FBCA7D37-FAE8-C5D6-7965-1944DDCBF6E3}"/>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tx1"/>
                </a:solidFill>
              </a:defRPr>
            </a:lvl1pPr>
            <a:lvl2pPr marL="0">
              <a:lnSpc>
                <a:spcPts val="1550"/>
              </a:lnSpc>
              <a:spcAft>
                <a:spcPts val="0"/>
              </a:spcAft>
              <a:defRPr sz="1100"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val="233857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PS Divider Slide (Blue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23">
            <a:extLst>
              <a:ext uri="{FF2B5EF4-FFF2-40B4-BE49-F238E27FC236}">
                <a16:creationId xmlns:a16="http://schemas.microsoft.com/office/drawing/2014/main" id="{12E26EFD-E257-2E7D-7C6F-9E5030DC3C27}"/>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dirty="0"/>
              <a:t>Insert picture</a:t>
            </a:r>
          </a:p>
        </p:txBody>
      </p:sp>
      <p:pic>
        <p:nvPicPr>
          <p:cNvPr id="6" name="Picture 5">
            <a:extLst>
              <a:ext uri="{FF2B5EF4-FFF2-40B4-BE49-F238E27FC236}">
                <a16:creationId xmlns:a16="http://schemas.microsoft.com/office/drawing/2014/main" id="{4E45FF2B-FD4E-92D7-3611-4E139299E88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7" name="Picture 6">
            <a:extLst>
              <a:ext uri="{FF2B5EF4-FFF2-40B4-BE49-F238E27FC236}">
                <a16:creationId xmlns:a16="http://schemas.microsoft.com/office/drawing/2014/main" id="{6F625FF0-78F8-258F-5ED8-0DB2F7E067D1}"/>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5" name="Text Placeholder 13">
            <a:extLst>
              <a:ext uri="{FF2B5EF4-FFF2-40B4-BE49-F238E27FC236}">
                <a16:creationId xmlns:a16="http://schemas.microsoft.com/office/drawing/2014/main" id="{886C7618-176D-4F80-A49B-8C4E5316D66F}"/>
              </a:ext>
            </a:extLst>
          </p:cNvPr>
          <p:cNvSpPr>
            <a:spLocks noGrp="1"/>
          </p:cNvSpPr>
          <p:nvPr>
            <p:ph type="body" sz="quarter" idx="13" hasCustomPrompt="1"/>
          </p:nvPr>
        </p:nvSpPr>
        <p:spPr>
          <a:xfrm>
            <a:off x="6323998" y="-2"/>
            <a:ext cx="2927868" cy="5961219"/>
          </a:xfrm>
          <a:gradFill>
            <a:gsLst>
              <a:gs pos="0">
                <a:schemeClr val="tx2">
                  <a:alpha val="0"/>
                </a:schemeClr>
              </a:gs>
              <a:gs pos="100000">
                <a:schemeClr val="tx2"/>
              </a:gs>
            </a:gsLst>
            <a:lin ang="10800000" scaled="0"/>
          </a:gradFill>
        </p:spPr>
        <p:txBody>
          <a:bodyPr/>
          <a:lstStyle/>
          <a:p>
            <a:pPr lvl="0"/>
            <a:r>
              <a:rPr lang="en-US" dirty="0"/>
              <a:t> </a:t>
            </a:r>
          </a:p>
        </p:txBody>
      </p:sp>
    </p:spTree>
    <p:extLst>
      <p:ext uri="{BB962C8B-B14F-4D97-AF65-F5344CB8AC3E}">
        <p14:creationId xmlns:p14="http://schemas.microsoft.com/office/powerpoint/2010/main" val="566150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PS Divider Slide MPS Divider Slide (Black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23">
            <a:extLst>
              <a:ext uri="{FF2B5EF4-FFF2-40B4-BE49-F238E27FC236}">
                <a16:creationId xmlns:a16="http://schemas.microsoft.com/office/drawing/2014/main" id="{12E26EFD-E257-2E7D-7C6F-9E5030DC3C27}"/>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dirty="0"/>
              <a:t>Insert picture</a:t>
            </a:r>
          </a:p>
        </p:txBody>
      </p:sp>
      <p:pic>
        <p:nvPicPr>
          <p:cNvPr id="6" name="Picture 5">
            <a:extLst>
              <a:ext uri="{FF2B5EF4-FFF2-40B4-BE49-F238E27FC236}">
                <a16:creationId xmlns:a16="http://schemas.microsoft.com/office/drawing/2014/main" id="{B28C5427-1ADB-ADD9-FB7B-77359ECF5E05}"/>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7" name="Picture 6">
            <a:extLst>
              <a:ext uri="{FF2B5EF4-FFF2-40B4-BE49-F238E27FC236}">
                <a16:creationId xmlns:a16="http://schemas.microsoft.com/office/drawing/2014/main" id="{9789DF9A-7423-4DEB-5BF2-9ACE13093F38}"/>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1" name="Text Placeholder 13">
            <a:extLst>
              <a:ext uri="{FF2B5EF4-FFF2-40B4-BE49-F238E27FC236}">
                <a16:creationId xmlns:a16="http://schemas.microsoft.com/office/drawing/2014/main" id="{97C23933-A4F0-11FA-CAB9-695CA609348C}"/>
              </a:ext>
            </a:extLst>
          </p:cNvPr>
          <p:cNvSpPr>
            <a:spLocks noGrp="1"/>
          </p:cNvSpPr>
          <p:nvPr>
            <p:ph type="body" sz="quarter" idx="13" hasCustomPrompt="1"/>
          </p:nvPr>
        </p:nvSpPr>
        <p:spPr>
          <a:xfrm>
            <a:off x="6323998" y="-2"/>
            <a:ext cx="2927868" cy="5961219"/>
          </a:xfrm>
          <a:gradFill>
            <a:gsLst>
              <a:gs pos="0">
                <a:schemeClr val="tx1">
                  <a:alpha val="0"/>
                </a:schemeClr>
              </a:gs>
              <a:gs pos="100000">
                <a:schemeClr val="tx1"/>
              </a:gs>
            </a:gsLst>
            <a:lin ang="10800000" scaled="0"/>
          </a:gradFill>
        </p:spPr>
        <p:txBody>
          <a:bodyPr/>
          <a:lstStyle/>
          <a:p>
            <a:pPr lvl="0"/>
            <a:r>
              <a:rPr lang="en-US" dirty="0"/>
              <a:t> </a:t>
            </a:r>
          </a:p>
        </p:txBody>
      </p:sp>
    </p:spTree>
    <p:extLst>
      <p:ext uri="{BB962C8B-B14F-4D97-AF65-F5344CB8AC3E}">
        <p14:creationId xmlns:p14="http://schemas.microsoft.com/office/powerpoint/2010/main" val="168751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S Divider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1F3ABB1-263B-2A65-623F-59B1B2888A2D}"/>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7" name="Picture 6">
            <a:extLst>
              <a:ext uri="{FF2B5EF4-FFF2-40B4-BE49-F238E27FC236}">
                <a16:creationId xmlns:a16="http://schemas.microsoft.com/office/drawing/2014/main" id="{C3FFB186-9DF2-0CDD-BC32-DBDF87A7EE9F}"/>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3523569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PS 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tx2"/>
                </a:solidFill>
                <a:latin typeface="Arial Black" panose="020B0604020202020204" pitchFamily="34" charset="0"/>
                <a:cs typeface="Arial Black" panose="020B0604020202020204" pitchFamily="34" charset="0"/>
              </a:defRPr>
            </a:lvl1pPr>
          </a:lstStyle>
          <a:p>
            <a:r>
              <a:rPr lang="en-GB" dirty="0"/>
              <a:t>Divider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E553296-5AED-5FBB-1347-BAAD25E9982E}"/>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4D0F4155-7147-EF2C-47D7-C632A610F0AA}"/>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106005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PS_Contents (All Blu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6241C9-0DF7-982D-1C92-FAEDF1D88FED}"/>
              </a:ext>
            </a:extLst>
          </p:cNvPr>
          <p:cNvSpPr/>
          <p:nvPr userDrawn="1"/>
        </p:nvSpPr>
        <p:spPr>
          <a:xfrm>
            <a:off x="0" y="-870"/>
            <a:ext cx="2927869" cy="5961219"/>
          </a:xfrm>
          <a:prstGeom prst="rect">
            <a:avLst/>
          </a:prstGeom>
          <a:solidFill>
            <a:srgbClr val="194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479195" y="1028700"/>
            <a:ext cx="1969477" cy="751858"/>
          </a:xfrm>
        </p:spPr>
        <p:txBody>
          <a:bodyPr/>
          <a:lstStyle>
            <a:lvl1pPr>
              <a:defRPr baseline="0">
                <a:solidFill>
                  <a:schemeClr val="bg1"/>
                </a:solidFill>
              </a:defRPr>
            </a:lvl1pPr>
          </a:lstStyle>
          <a:p>
            <a:r>
              <a:rPr lang="en-GB" dirty="0"/>
              <a:t>Contents</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9" name="Picture 8">
            <a:extLst>
              <a:ext uri="{FF2B5EF4-FFF2-40B4-BE49-F238E27FC236}">
                <a16:creationId xmlns:a16="http://schemas.microsoft.com/office/drawing/2014/main" id="{E788C90F-B6CD-2132-6FF9-7719F022C1AA}"/>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4" name="Text Placeholder 9">
            <a:extLst>
              <a:ext uri="{FF2B5EF4-FFF2-40B4-BE49-F238E27FC236}">
                <a16:creationId xmlns:a16="http://schemas.microsoft.com/office/drawing/2014/main" id="{613D1A10-488A-61E7-7DBC-F78E543BC416}"/>
              </a:ext>
            </a:extLst>
          </p:cNvPr>
          <p:cNvSpPr>
            <a:spLocks noGrp="1"/>
          </p:cNvSpPr>
          <p:nvPr>
            <p:ph type="body" sz="quarter" idx="11" hasCustomPrompt="1"/>
          </p:nvPr>
        </p:nvSpPr>
        <p:spPr>
          <a:xfrm>
            <a:off x="3397250" y="1028700"/>
            <a:ext cx="8326438" cy="4467225"/>
          </a:xfrm>
        </p:spPr>
        <p:txBody>
          <a:bodyPr numCol="2" spcCol="468000"/>
          <a:lstStyle>
            <a:lvl1pPr>
              <a:lnSpc>
                <a:spcPts val="1700"/>
              </a:lnSpc>
              <a:spcBef>
                <a:spcPts val="0"/>
              </a:spcBef>
              <a:spcAft>
                <a:spcPts val="600"/>
              </a:spcAft>
              <a:defRPr sz="1400" b="0" i="0" baseline="0">
                <a:solidFill>
                  <a:schemeClr val="bg1"/>
                </a:solidFill>
              </a:defRPr>
            </a:lvl1pPr>
            <a:lvl2pPr>
              <a:defRPr b="0">
                <a:solidFill>
                  <a:schemeClr val="tx1"/>
                </a:solidFill>
              </a:defRPr>
            </a:lvl2pPr>
          </a:lstStyle>
          <a:p>
            <a:pPr lvl="0"/>
            <a:r>
              <a:rPr lang="en-GB" dirty="0"/>
              <a:t>00	Content listing</a:t>
            </a:r>
          </a:p>
        </p:txBody>
      </p:sp>
    </p:spTree>
    <p:extLst>
      <p:ext uri="{BB962C8B-B14F-4D97-AF65-F5344CB8AC3E}">
        <p14:creationId xmlns:p14="http://schemas.microsoft.com/office/powerpoint/2010/main" val="267759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45715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PS_Content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479195" y="1028700"/>
            <a:ext cx="1969477" cy="751858"/>
          </a:xfrm>
        </p:spPr>
        <p:txBody>
          <a:bodyPr/>
          <a:lstStyle>
            <a:lvl1pPr>
              <a:defRPr baseline="0">
                <a:solidFill>
                  <a:schemeClr val="tx2"/>
                </a:solidFill>
              </a:defRPr>
            </a:lvl1pPr>
          </a:lstStyle>
          <a:p>
            <a:r>
              <a:rPr lang="en-GB" dirty="0"/>
              <a:t>Contents</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BA0224AD-40FA-00AA-7D41-3C07D85EC008}"/>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0" name="Text Placeholder 9">
            <a:extLst>
              <a:ext uri="{FF2B5EF4-FFF2-40B4-BE49-F238E27FC236}">
                <a16:creationId xmlns:a16="http://schemas.microsoft.com/office/drawing/2014/main" id="{03AD32D4-D99B-2491-7801-EA1ED70D7390}"/>
              </a:ext>
            </a:extLst>
          </p:cNvPr>
          <p:cNvSpPr>
            <a:spLocks noGrp="1"/>
          </p:cNvSpPr>
          <p:nvPr>
            <p:ph type="body" sz="quarter" idx="11" hasCustomPrompt="1"/>
          </p:nvPr>
        </p:nvSpPr>
        <p:spPr>
          <a:xfrm>
            <a:off x="3397250" y="1028700"/>
            <a:ext cx="8326438" cy="4467225"/>
          </a:xfrm>
        </p:spPr>
        <p:txBody>
          <a:bodyPr numCol="2" spcCol="468000"/>
          <a:lstStyle>
            <a:lvl1pPr>
              <a:lnSpc>
                <a:spcPts val="1700"/>
              </a:lnSpc>
              <a:spcBef>
                <a:spcPts val="0"/>
              </a:spcBef>
              <a:spcAft>
                <a:spcPts val="600"/>
              </a:spcAft>
              <a:defRPr sz="1400" b="0" i="0" baseline="0">
                <a:solidFill>
                  <a:schemeClr val="tx1"/>
                </a:solidFill>
              </a:defRPr>
            </a:lvl1pPr>
            <a:lvl2pPr>
              <a:defRPr b="0">
                <a:solidFill>
                  <a:schemeClr val="tx1"/>
                </a:solidFill>
              </a:defRPr>
            </a:lvl2pPr>
          </a:lstStyle>
          <a:p>
            <a:pPr lvl="0"/>
            <a:r>
              <a:rPr lang="en-GB" dirty="0"/>
              <a:t>00	Content listing</a:t>
            </a:r>
          </a:p>
        </p:txBody>
      </p:sp>
    </p:spTree>
    <p:extLst>
      <p:ext uri="{BB962C8B-B14F-4D97-AF65-F5344CB8AC3E}">
        <p14:creationId xmlns:p14="http://schemas.microsoft.com/office/powerpoint/2010/main" val="360078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PS_Content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479195" y="1028700"/>
            <a:ext cx="1969477" cy="751858"/>
          </a:xfrm>
        </p:spPr>
        <p:txBody>
          <a:bodyPr/>
          <a:lstStyle>
            <a:lvl1pPr>
              <a:defRPr baseline="0">
                <a:solidFill>
                  <a:schemeClr val="tx2"/>
                </a:solidFill>
              </a:defRPr>
            </a:lvl1pPr>
          </a:lstStyle>
          <a:p>
            <a:r>
              <a:rPr lang="en-GB" dirty="0"/>
              <a:t>Contents</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9" name="Picture 8">
            <a:extLst>
              <a:ext uri="{FF2B5EF4-FFF2-40B4-BE49-F238E27FC236}">
                <a16:creationId xmlns:a16="http://schemas.microsoft.com/office/drawing/2014/main" id="{E788C90F-B6CD-2132-6FF9-7719F022C1AA}"/>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3" name="Text Placeholder 9">
            <a:extLst>
              <a:ext uri="{FF2B5EF4-FFF2-40B4-BE49-F238E27FC236}">
                <a16:creationId xmlns:a16="http://schemas.microsoft.com/office/drawing/2014/main" id="{2AC045DE-130A-3404-2D85-A16966DD158D}"/>
              </a:ext>
            </a:extLst>
          </p:cNvPr>
          <p:cNvSpPr>
            <a:spLocks noGrp="1"/>
          </p:cNvSpPr>
          <p:nvPr>
            <p:ph type="body" sz="quarter" idx="11" hasCustomPrompt="1"/>
          </p:nvPr>
        </p:nvSpPr>
        <p:spPr>
          <a:xfrm>
            <a:off x="3397250" y="1028700"/>
            <a:ext cx="8326438" cy="4467225"/>
          </a:xfrm>
        </p:spPr>
        <p:txBody>
          <a:bodyPr numCol="2" spcCol="468000"/>
          <a:lstStyle>
            <a:lvl1pPr>
              <a:lnSpc>
                <a:spcPts val="1700"/>
              </a:lnSpc>
              <a:spcBef>
                <a:spcPts val="0"/>
              </a:spcBef>
              <a:spcAft>
                <a:spcPts val="600"/>
              </a:spcAft>
              <a:defRPr sz="1400" b="0" i="0" baseline="0">
                <a:solidFill>
                  <a:schemeClr val="tx1"/>
                </a:solidFill>
              </a:defRPr>
            </a:lvl1pPr>
            <a:lvl2pPr>
              <a:defRPr b="0">
                <a:solidFill>
                  <a:schemeClr val="tx1"/>
                </a:solidFill>
              </a:defRPr>
            </a:lvl2pPr>
          </a:lstStyle>
          <a:p>
            <a:pPr lvl="0"/>
            <a:r>
              <a:rPr lang="en-GB" dirty="0"/>
              <a:t>00	Content listing</a:t>
            </a:r>
          </a:p>
        </p:txBody>
      </p:sp>
    </p:spTree>
    <p:extLst>
      <p:ext uri="{BB962C8B-B14F-4D97-AF65-F5344CB8AC3E}">
        <p14:creationId xmlns:p14="http://schemas.microsoft.com/office/powerpoint/2010/main" val="191330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PS_Text Only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616A614-5FB3-49A9-D97E-11DAEBD67079}"/>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568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PS_Text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B1490BB-0540-673D-A7BC-F2D496E2B235}"/>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10" name="Picture 9">
            <a:extLst>
              <a:ext uri="{FF2B5EF4-FFF2-40B4-BE49-F238E27FC236}">
                <a16:creationId xmlns:a16="http://schemas.microsoft.com/office/drawing/2014/main" id="{864557E5-774D-C623-D498-CED348DA8D28}"/>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1" name="Text Placeholder 11">
            <a:extLst>
              <a:ext uri="{FF2B5EF4-FFF2-40B4-BE49-F238E27FC236}">
                <a16:creationId xmlns:a16="http://schemas.microsoft.com/office/drawing/2014/main" id="{09372CEE-570C-0722-E37A-4E9712842AA6}"/>
              </a:ext>
            </a:extLst>
          </p:cNvPr>
          <p:cNvSpPr>
            <a:spLocks noGrp="1"/>
          </p:cNvSpPr>
          <p:nvPr>
            <p:ph type="body" sz="quarter" idx="11"/>
          </p:nvPr>
        </p:nvSpPr>
        <p:spPr>
          <a:xfrm>
            <a:off x="468923" y="1610360"/>
            <a:ext cx="11254154"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4941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PS_Text Only: 2 Column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616A614-5FB3-49A9-D97E-11DAEBD67079}"/>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p:txBody>
          <a:bodyPr numCol="2"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206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PS_Text Only: 2 Column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B1490BB-0540-673D-A7BC-F2D496E2B235}"/>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10" name="Picture 9">
            <a:extLst>
              <a:ext uri="{FF2B5EF4-FFF2-40B4-BE49-F238E27FC236}">
                <a16:creationId xmlns:a16="http://schemas.microsoft.com/office/drawing/2014/main" id="{864557E5-774D-C623-D498-CED348DA8D28}"/>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1" name="Text Placeholder 11">
            <a:extLst>
              <a:ext uri="{FF2B5EF4-FFF2-40B4-BE49-F238E27FC236}">
                <a16:creationId xmlns:a16="http://schemas.microsoft.com/office/drawing/2014/main" id="{09372CEE-570C-0722-E37A-4E9712842AA6}"/>
              </a:ext>
            </a:extLst>
          </p:cNvPr>
          <p:cNvSpPr>
            <a:spLocks noGrp="1"/>
          </p:cNvSpPr>
          <p:nvPr>
            <p:ph type="body" sz="quarter" idx="11"/>
          </p:nvPr>
        </p:nvSpPr>
        <p:spPr>
          <a:xfrm>
            <a:off x="468923" y="1610360"/>
            <a:ext cx="11254154" cy="3885565"/>
          </a:xfrm>
        </p:spPr>
        <p:txBody>
          <a:bodyPr numCol="2"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967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PS_Text + Image (Blue) 01">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468924" y="642111"/>
            <a:ext cx="5400000"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1AE3D6BC-26EA-F909-D530-46342AE575D0}"/>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6" name="Text Placeholder 11">
            <a:extLst>
              <a:ext uri="{FF2B5EF4-FFF2-40B4-BE49-F238E27FC236}">
                <a16:creationId xmlns:a16="http://schemas.microsoft.com/office/drawing/2014/main" id="{30B41E50-CE96-9A0A-E6FC-F581F96D6ED6}"/>
              </a:ext>
            </a:extLst>
          </p:cNvPr>
          <p:cNvSpPr>
            <a:spLocks noGrp="1"/>
          </p:cNvSpPr>
          <p:nvPr>
            <p:ph type="body" sz="quarter" idx="11"/>
          </p:nvPr>
        </p:nvSpPr>
        <p:spPr>
          <a:xfrm>
            <a:off x="468923" y="1610360"/>
            <a:ext cx="5399077"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326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PS_Text + Image (White) 01">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468924" y="642111"/>
            <a:ext cx="5400000"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3E61480A-C506-456F-64B2-23F736992D41}"/>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5" name="Text Placeholder 11">
            <a:extLst>
              <a:ext uri="{FF2B5EF4-FFF2-40B4-BE49-F238E27FC236}">
                <a16:creationId xmlns:a16="http://schemas.microsoft.com/office/drawing/2014/main" id="{3848BA3A-F9EA-BA6B-B96E-5B4D5AFD27C8}"/>
              </a:ext>
            </a:extLst>
          </p:cNvPr>
          <p:cNvSpPr>
            <a:spLocks noGrp="1"/>
          </p:cNvSpPr>
          <p:nvPr>
            <p:ph type="body" sz="quarter" idx="11"/>
          </p:nvPr>
        </p:nvSpPr>
        <p:spPr>
          <a:xfrm>
            <a:off x="468923" y="1610360"/>
            <a:ext cx="5399077"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3296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PS_Text + Image (Blue) 02">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5868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6323999" y="642111"/>
            <a:ext cx="5400000"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1AE3D6BC-26EA-F909-D530-46342AE575D0}"/>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2" name="Text Placeholder 10">
            <a:extLst>
              <a:ext uri="{FF2B5EF4-FFF2-40B4-BE49-F238E27FC236}">
                <a16:creationId xmlns:a16="http://schemas.microsoft.com/office/drawing/2014/main" id="{227B142A-C0E7-D8C8-7138-FD050D11647A}"/>
              </a:ext>
            </a:extLst>
          </p:cNvPr>
          <p:cNvSpPr>
            <a:spLocks noGrp="1"/>
          </p:cNvSpPr>
          <p:nvPr>
            <p:ph type="body" sz="quarter" idx="12"/>
          </p:nvPr>
        </p:nvSpPr>
        <p:spPr>
          <a:xfrm>
            <a:off x="6323999" y="1610360"/>
            <a:ext cx="54000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9929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PS_Text + Image (White) 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3E61480A-C506-456F-64B2-23F736992D41}"/>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8" name="Title 1">
            <a:extLst>
              <a:ext uri="{FF2B5EF4-FFF2-40B4-BE49-F238E27FC236}">
                <a16:creationId xmlns:a16="http://schemas.microsoft.com/office/drawing/2014/main" id="{82B957DC-9DF7-EB26-BB64-8E368AAF4249}"/>
              </a:ext>
            </a:extLst>
          </p:cNvPr>
          <p:cNvSpPr>
            <a:spLocks noGrp="1"/>
          </p:cNvSpPr>
          <p:nvPr>
            <p:ph type="title"/>
          </p:nvPr>
        </p:nvSpPr>
        <p:spPr>
          <a:xfrm>
            <a:off x="6323999" y="642111"/>
            <a:ext cx="5400000" cy="754889"/>
          </a:xfrm>
        </p:spPr>
        <p:txBody>
          <a:bodyPr/>
          <a:lstStyle/>
          <a:p>
            <a:r>
              <a:rPr lang="en-US" smtClean="0"/>
              <a:t>Click to edit Master title style</a:t>
            </a:r>
            <a:endParaRPr lang="en-US" dirty="0"/>
          </a:p>
        </p:txBody>
      </p:sp>
      <p:sp>
        <p:nvSpPr>
          <p:cNvPr id="11" name="Picture Placeholder 23">
            <a:extLst>
              <a:ext uri="{FF2B5EF4-FFF2-40B4-BE49-F238E27FC236}">
                <a16:creationId xmlns:a16="http://schemas.microsoft.com/office/drawing/2014/main" id="{DA706345-5A21-0E0C-FFC1-7D994CF49F24}"/>
              </a:ext>
            </a:extLst>
          </p:cNvPr>
          <p:cNvSpPr>
            <a:spLocks noGrp="1"/>
          </p:cNvSpPr>
          <p:nvPr>
            <p:ph type="pic" sz="quarter" idx="10" hasCustomPrompt="1"/>
          </p:nvPr>
        </p:nvSpPr>
        <p:spPr>
          <a:xfrm>
            <a:off x="0" y="0"/>
            <a:ext cx="5868000"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12" name="Text Placeholder 10">
            <a:extLst>
              <a:ext uri="{FF2B5EF4-FFF2-40B4-BE49-F238E27FC236}">
                <a16:creationId xmlns:a16="http://schemas.microsoft.com/office/drawing/2014/main" id="{D507E979-F940-BFD0-D175-BD08A50E47BD}"/>
              </a:ext>
            </a:extLst>
          </p:cNvPr>
          <p:cNvSpPr>
            <a:spLocks noGrp="1"/>
          </p:cNvSpPr>
          <p:nvPr>
            <p:ph type="body" sz="quarter" idx="12"/>
          </p:nvPr>
        </p:nvSpPr>
        <p:spPr>
          <a:xfrm>
            <a:off x="6323999" y="1610360"/>
            <a:ext cx="54000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223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811777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PS_Text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5" name="Text Placeholder 10">
            <a:extLst>
              <a:ext uri="{FF2B5EF4-FFF2-40B4-BE49-F238E27FC236}">
                <a16:creationId xmlns:a16="http://schemas.microsoft.com/office/drawing/2014/main" id="{82AD78B6-B968-CE7B-47C2-270AC31A842F}"/>
              </a:ext>
            </a:extLst>
          </p:cNvPr>
          <p:cNvSpPr>
            <a:spLocks noGrp="1"/>
          </p:cNvSpPr>
          <p:nvPr>
            <p:ph type="body" sz="quarter" idx="12"/>
          </p:nvPr>
        </p:nvSpPr>
        <p:spPr>
          <a:xfrm>
            <a:off x="3397956" y="1610360"/>
            <a:ext cx="8326043"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8028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PS_Text + Small Image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E0E88824-E4A7-8BB9-960D-0BF1757F8D13}"/>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2" name="Text Placeholder 10">
            <a:extLst>
              <a:ext uri="{FF2B5EF4-FFF2-40B4-BE49-F238E27FC236}">
                <a16:creationId xmlns:a16="http://schemas.microsoft.com/office/drawing/2014/main" id="{25501ECC-8C96-FA52-9C47-77D73B0D32AF}"/>
              </a:ext>
            </a:extLst>
          </p:cNvPr>
          <p:cNvSpPr>
            <a:spLocks noGrp="1"/>
          </p:cNvSpPr>
          <p:nvPr>
            <p:ph type="body" sz="quarter" idx="12"/>
          </p:nvPr>
        </p:nvSpPr>
        <p:spPr>
          <a:xfrm>
            <a:off x="3397956" y="1610360"/>
            <a:ext cx="8326043"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3120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PS_Text: 2 Columns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926413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29170216-79F5-C065-AC11-D58971A0B98F}"/>
              </a:ext>
            </a:extLst>
          </p:cNvPr>
          <p:cNvSpPr>
            <a:spLocks noGrp="1"/>
          </p:cNvSpPr>
          <p:nvPr>
            <p:ph type="title"/>
          </p:nvPr>
        </p:nvSpPr>
        <p:spPr>
          <a:xfrm>
            <a:off x="468923" y="642111"/>
            <a:ext cx="8325121" cy="754889"/>
          </a:xfrm>
        </p:spPr>
        <p:txBody>
          <a:bodyPr/>
          <a:lstStyle/>
          <a:p>
            <a:r>
              <a:rPr lang="en-US" smtClean="0"/>
              <a:t>Click to edit Master title style</a:t>
            </a:r>
            <a:endParaRPr lang="en-US" dirty="0"/>
          </a:p>
        </p:txBody>
      </p:sp>
      <p:pic>
        <p:nvPicPr>
          <p:cNvPr id="3" name="Picture 2">
            <a:extLst>
              <a:ext uri="{FF2B5EF4-FFF2-40B4-BE49-F238E27FC236}">
                <a16:creationId xmlns:a16="http://schemas.microsoft.com/office/drawing/2014/main" id="{02F23CEE-9F76-776F-A6FC-84B4E7CD92E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59774EB2-261E-A013-C0F0-C480ED17DBEB}"/>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Text Placeholder 11">
            <a:extLst>
              <a:ext uri="{FF2B5EF4-FFF2-40B4-BE49-F238E27FC236}">
                <a16:creationId xmlns:a16="http://schemas.microsoft.com/office/drawing/2014/main" id="{247C89BC-24A3-017E-5C4F-1E96799CEDBA}"/>
              </a:ext>
            </a:extLst>
          </p:cNvPr>
          <p:cNvSpPr>
            <a:spLocks noGrp="1"/>
          </p:cNvSpPr>
          <p:nvPr>
            <p:ph type="body" sz="quarter" idx="12"/>
          </p:nvPr>
        </p:nvSpPr>
        <p:spPr>
          <a:xfrm>
            <a:off x="468923" y="1610360"/>
            <a:ext cx="8325121" cy="3885565"/>
          </a:xfrm>
        </p:spPr>
        <p:txBody>
          <a:bodyPr numCol="2"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0580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PS_Text: 2 Columns + Small Image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926413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29170216-79F5-C065-AC11-D58971A0B98F}"/>
              </a:ext>
            </a:extLst>
          </p:cNvPr>
          <p:cNvSpPr>
            <a:spLocks noGrp="1"/>
          </p:cNvSpPr>
          <p:nvPr>
            <p:ph type="title"/>
          </p:nvPr>
        </p:nvSpPr>
        <p:spPr>
          <a:xfrm>
            <a:off x="468923" y="642111"/>
            <a:ext cx="8325121" cy="754889"/>
          </a:xfrm>
        </p:spPr>
        <p:txBody>
          <a:bodyPr/>
          <a:lstStyle/>
          <a:p>
            <a:r>
              <a:rPr lang="en-US" smtClean="0"/>
              <a:t>Click to edit Master title style</a:t>
            </a:r>
            <a:endParaRPr lang="en-US" dirty="0"/>
          </a:p>
        </p:txBody>
      </p:sp>
      <p:pic>
        <p:nvPicPr>
          <p:cNvPr id="3" name="Picture 2">
            <a:extLst>
              <a:ext uri="{FF2B5EF4-FFF2-40B4-BE49-F238E27FC236}">
                <a16:creationId xmlns:a16="http://schemas.microsoft.com/office/drawing/2014/main" id="{02F23CEE-9F76-776F-A6FC-84B4E7CD92E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2" name="Picture 1">
            <a:extLst>
              <a:ext uri="{FF2B5EF4-FFF2-40B4-BE49-F238E27FC236}">
                <a16:creationId xmlns:a16="http://schemas.microsoft.com/office/drawing/2014/main" id="{083BB36E-A34C-17B9-9D7F-4ABF49C5F84B}"/>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2" name="Text Placeholder 11">
            <a:extLst>
              <a:ext uri="{FF2B5EF4-FFF2-40B4-BE49-F238E27FC236}">
                <a16:creationId xmlns:a16="http://schemas.microsoft.com/office/drawing/2014/main" id="{9815A6BA-000F-E8D1-B0C2-8212626CE5FF}"/>
              </a:ext>
            </a:extLst>
          </p:cNvPr>
          <p:cNvSpPr>
            <a:spLocks noGrp="1"/>
          </p:cNvSpPr>
          <p:nvPr>
            <p:ph type="body" sz="quarter" idx="12"/>
          </p:nvPr>
        </p:nvSpPr>
        <p:spPr>
          <a:xfrm>
            <a:off x="468923" y="1610360"/>
            <a:ext cx="8325121" cy="3885565"/>
          </a:xfrm>
        </p:spPr>
        <p:txBody>
          <a:bodyPr numCol="2"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0174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PS_Text + Small Image + Chart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6324693" y="1657350"/>
            <a:ext cx="5398384" cy="3838575"/>
          </a:xfrm>
        </p:spPr>
        <p:txBody>
          <a:bodyPr anchor="ctr" anchorCtr="0"/>
          <a:lstStyle>
            <a:lvl1pPr algn="ctr">
              <a:defRPr>
                <a:solidFill>
                  <a:schemeClr val="accent5"/>
                </a:solidFill>
              </a:defRPr>
            </a:lvl1pPr>
          </a:lstStyle>
          <a:p>
            <a:r>
              <a:rPr lang="en-US" dirty="0"/>
              <a:t>Insert chart</a:t>
            </a:r>
          </a:p>
        </p:txBody>
      </p:sp>
      <p:sp>
        <p:nvSpPr>
          <p:cNvPr id="12" name="Text Placeholder 10">
            <a:extLst>
              <a:ext uri="{FF2B5EF4-FFF2-40B4-BE49-F238E27FC236}">
                <a16:creationId xmlns:a16="http://schemas.microsoft.com/office/drawing/2014/main" id="{39F01662-E3BD-8596-C79F-552691C6A9D7}"/>
              </a:ext>
            </a:extLst>
          </p:cNvPr>
          <p:cNvSpPr>
            <a:spLocks noGrp="1"/>
          </p:cNvSpPr>
          <p:nvPr>
            <p:ph type="body" sz="quarter" idx="13"/>
          </p:nvPr>
        </p:nvSpPr>
        <p:spPr>
          <a:xfrm>
            <a:off x="3397957" y="1610360"/>
            <a:ext cx="2469352"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017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PS_Text + Small Image + Chart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6324693" y="1657350"/>
            <a:ext cx="5398384" cy="3838575"/>
          </a:xfrm>
        </p:spPr>
        <p:txBody>
          <a:bodyPr anchor="ctr" anchorCtr="0"/>
          <a:lstStyle>
            <a:lvl1pPr algn="ctr">
              <a:defRPr>
                <a:solidFill>
                  <a:schemeClr val="accent5"/>
                </a:solidFill>
              </a:defRPr>
            </a:lvl1pPr>
          </a:lstStyle>
          <a:p>
            <a:r>
              <a:rPr lang="en-US" dirty="0"/>
              <a:t>Insert chart</a:t>
            </a:r>
          </a:p>
        </p:txBody>
      </p:sp>
      <p:pic>
        <p:nvPicPr>
          <p:cNvPr id="5" name="Picture 4">
            <a:extLst>
              <a:ext uri="{FF2B5EF4-FFF2-40B4-BE49-F238E27FC236}">
                <a16:creationId xmlns:a16="http://schemas.microsoft.com/office/drawing/2014/main" id="{FE79F3A4-3DF1-13D9-861F-547EE65449D4}"/>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4" name="Text Placeholder 10">
            <a:extLst>
              <a:ext uri="{FF2B5EF4-FFF2-40B4-BE49-F238E27FC236}">
                <a16:creationId xmlns:a16="http://schemas.microsoft.com/office/drawing/2014/main" id="{F739F9EC-6BEC-B3FF-E072-48BF48B34874}"/>
              </a:ext>
            </a:extLst>
          </p:cNvPr>
          <p:cNvSpPr>
            <a:spLocks noGrp="1"/>
          </p:cNvSpPr>
          <p:nvPr>
            <p:ph type="body" sz="quarter" idx="13"/>
          </p:nvPr>
        </p:nvSpPr>
        <p:spPr>
          <a:xfrm>
            <a:off x="3397957" y="1610360"/>
            <a:ext cx="2469352"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1389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PS_Text + Chart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8297300"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6673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PS_Text + Chart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8297300"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a:extLst>
              <a:ext uri="{FF2B5EF4-FFF2-40B4-BE49-F238E27FC236}">
                <a16:creationId xmlns:a16="http://schemas.microsoft.com/office/drawing/2014/main" id="{F2F540A0-C382-A7A5-7801-7EDD15AC66EC}"/>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2198058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PS_Text + Chart + Image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3914188"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3">
            <a:extLst>
              <a:ext uri="{FF2B5EF4-FFF2-40B4-BE49-F238E27FC236}">
                <a16:creationId xmlns:a16="http://schemas.microsoft.com/office/drawing/2014/main" id="{B4DF5F39-D070-A046-0012-0DEB1E613F2E}"/>
              </a:ext>
            </a:extLst>
          </p:cNvPr>
          <p:cNvSpPr>
            <a:spLocks noGrp="1"/>
          </p:cNvSpPr>
          <p:nvPr>
            <p:ph type="pic" sz="quarter" idx="10" hasCustomPrompt="1"/>
          </p:nvPr>
        </p:nvSpPr>
        <p:spPr>
          <a:xfrm>
            <a:off x="7808889" y="1657350"/>
            <a:ext cx="3921791" cy="3838575"/>
          </a:xfrm>
          <a:solidFill>
            <a:srgbClr val="A6A6A6"/>
          </a:solidFill>
        </p:spPr>
        <p:txBody>
          <a:bodyPr anchor="ctr" anchorCtr="1"/>
          <a:lstStyle>
            <a:lvl1pPr>
              <a:defRPr>
                <a:solidFill>
                  <a:schemeClr val="bg1"/>
                </a:solidFill>
              </a:defRPr>
            </a:lvl1pPr>
          </a:lstStyle>
          <a:p>
            <a:r>
              <a:rPr lang="en-US" dirty="0"/>
              <a:t>Insert picture</a:t>
            </a:r>
          </a:p>
        </p:txBody>
      </p:sp>
    </p:spTree>
    <p:extLst>
      <p:ext uri="{BB962C8B-B14F-4D97-AF65-F5344CB8AC3E}">
        <p14:creationId xmlns:p14="http://schemas.microsoft.com/office/powerpoint/2010/main" val="4181679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PS_Text + Chart + Imag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3914188" cy="3838575"/>
          </a:xfrm>
        </p:spPr>
        <p:txBody>
          <a:bodyPr anchor="ctr" anchorCtr="0"/>
          <a:lstStyle>
            <a:lvl1pPr algn="ctr">
              <a:defRPr>
                <a:solidFill>
                  <a:schemeClr val="accent5"/>
                </a:solidFill>
              </a:defRPr>
            </a:lvl1pPr>
          </a:lstStyle>
          <a:p>
            <a:r>
              <a:rPr lang="en-US" dirty="0"/>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3">
            <a:extLst>
              <a:ext uri="{FF2B5EF4-FFF2-40B4-BE49-F238E27FC236}">
                <a16:creationId xmlns:a16="http://schemas.microsoft.com/office/drawing/2014/main" id="{B4DF5F39-D070-A046-0012-0DEB1E613F2E}"/>
              </a:ext>
            </a:extLst>
          </p:cNvPr>
          <p:cNvSpPr>
            <a:spLocks noGrp="1"/>
          </p:cNvSpPr>
          <p:nvPr>
            <p:ph type="pic" sz="quarter" idx="10" hasCustomPrompt="1"/>
          </p:nvPr>
        </p:nvSpPr>
        <p:spPr>
          <a:xfrm>
            <a:off x="7808889" y="1657350"/>
            <a:ext cx="3921791" cy="3838575"/>
          </a:xfrm>
          <a:solidFill>
            <a:srgbClr val="A6A6A6"/>
          </a:solidFill>
        </p:spPr>
        <p:txBody>
          <a:bodyPr anchor="ctr" anchorCtr="1"/>
          <a:lstStyle>
            <a:lvl1pPr>
              <a:defRPr>
                <a:solidFill>
                  <a:schemeClr val="bg1"/>
                </a:solidFill>
              </a:defRPr>
            </a:lvl1pPr>
          </a:lstStyle>
          <a:p>
            <a:r>
              <a:rPr lang="en-US" dirty="0"/>
              <a:t>Insert picture</a:t>
            </a:r>
          </a:p>
        </p:txBody>
      </p:sp>
      <p:pic>
        <p:nvPicPr>
          <p:cNvPr id="2" name="Picture 1">
            <a:extLst>
              <a:ext uri="{FF2B5EF4-FFF2-40B4-BE49-F238E27FC236}">
                <a16:creationId xmlns:a16="http://schemas.microsoft.com/office/drawing/2014/main" id="{053A30CA-1AC2-884E-F05A-48A27197E2AE}"/>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153112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153449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PS_Image Onl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59C5D89-FAB1-53FB-0D94-885F17EAEFF1}"/>
              </a:ext>
            </a:extLst>
          </p:cNvPr>
          <p:cNvPicPr>
            <a:picLocks noChangeAspect="1"/>
          </p:cNvPicPr>
          <p:nvPr userDrawn="1"/>
        </p:nvPicPr>
        <p:blipFill>
          <a:blip r:embed="rId3"/>
          <a:stretch>
            <a:fillRect/>
          </a:stretch>
        </p:blipFill>
        <p:spPr>
          <a:xfrm>
            <a:off x="257563" y="6217737"/>
            <a:ext cx="1415662" cy="381443"/>
          </a:xfrm>
          <a:prstGeom prst="rect">
            <a:avLst/>
          </a:prstGeom>
        </p:spPr>
      </p:pic>
      <p:pic>
        <p:nvPicPr>
          <p:cNvPr id="4" name="Picture 3">
            <a:extLst>
              <a:ext uri="{FF2B5EF4-FFF2-40B4-BE49-F238E27FC236}">
                <a16:creationId xmlns:a16="http://schemas.microsoft.com/office/drawing/2014/main" id="{6002220F-66FA-86DC-6195-4E8D7DFBA712}"/>
              </a:ext>
            </a:extLst>
          </p:cNvPr>
          <p:cNvPicPr>
            <a:picLocks noChangeAspect="1"/>
          </p:cNvPicPr>
          <p:nvPr userDrawn="1"/>
        </p:nvPicPr>
        <p:blipFill>
          <a:blip r:embed="rId4"/>
          <a:srcRect/>
          <a:stretch/>
        </p:blipFill>
        <p:spPr>
          <a:xfrm>
            <a:off x="8730862" y="6255850"/>
            <a:ext cx="2997587" cy="306392"/>
          </a:xfrm>
          <a:prstGeom prst="rect">
            <a:avLst/>
          </a:prstGeom>
        </p:spPr>
      </p:pic>
    </p:spTree>
    <p:extLst>
      <p:ext uri="{BB962C8B-B14F-4D97-AF65-F5344CB8AC3E}">
        <p14:creationId xmlns:p14="http://schemas.microsoft.com/office/powerpoint/2010/main" val="1390171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PS_Image Onl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8ACC81C-DCF3-37EE-67F2-AC7252CEA0DF}"/>
              </a:ext>
            </a:extLst>
          </p:cNvPr>
          <p:cNvPicPr>
            <a:picLocks noChangeAspect="1"/>
          </p:cNvPicPr>
          <p:nvPr userDrawn="1"/>
        </p:nvPicPr>
        <p:blipFill>
          <a:blip r:embed="rId3"/>
          <a:stretch>
            <a:fillRect/>
          </a:stretch>
        </p:blipFill>
        <p:spPr>
          <a:xfrm>
            <a:off x="257563" y="6217737"/>
            <a:ext cx="1415662" cy="381443"/>
          </a:xfrm>
          <a:prstGeom prst="rect">
            <a:avLst/>
          </a:prstGeom>
        </p:spPr>
      </p:pic>
      <p:pic>
        <p:nvPicPr>
          <p:cNvPr id="4" name="Picture 3">
            <a:extLst>
              <a:ext uri="{FF2B5EF4-FFF2-40B4-BE49-F238E27FC236}">
                <a16:creationId xmlns:a16="http://schemas.microsoft.com/office/drawing/2014/main" id="{A53CFB76-58EE-3CDB-74ED-34D0506C0ED3}"/>
              </a:ext>
            </a:extLst>
          </p:cNvPr>
          <p:cNvPicPr>
            <a:picLocks noChangeAspect="1"/>
          </p:cNvPicPr>
          <p:nvPr userDrawn="1"/>
        </p:nvPicPr>
        <p:blipFill>
          <a:blip r:embed="rId4"/>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3482879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PS_End Slide (Blue)">
    <p:bg>
      <p:bgPr>
        <a:solidFill>
          <a:schemeClr val="tx2"/>
        </a:solidFill>
        <a:effectLst/>
      </p:bgPr>
    </p:bg>
    <p:spTree>
      <p:nvGrpSpPr>
        <p:cNvPr id="1" name=""/>
        <p:cNvGrpSpPr/>
        <p:nvPr/>
      </p:nvGrpSpPr>
      <p:grpSpPr>
        <a:xfrm>
          <a:off x="0" y="0"/>
          <a:ext cx="0" cy="0"/>
          <a:chOff x="0" y="0"/>
          <a:chExt cx="0" cy="0"/>
        </a:xfrm>
      </p:grpSpPr>
      <p:pic>
        <p:nvPicPr>
          <p:cNvPr id="3" name="MPS_New Brand_Logo Animation_Blue (3840x2160px).mp4">
            <a:hlinkClick r:id="" action="ppaction://media"/>
            <a:extLst>
              <a:ext uri="{FF2B5EF4-FFF2-40B4-BE49-F238E27FC236}">
                <a16:creationId xmlns:a16="http://schemas.microsoft.com/office/drawing/2014/main" id="{2850E1F6-5AD4-0949-1629-57A10E6D0C3D}"/>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7145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PS_End Slide (Black)">
    <p:bg>
      <p:bgPr>
        <a:solidFill>
          <a:schemeClr val="tx1"/>
        </a:solidFill>
        <a:effectLst/>
      </p:bgPr>
    </p:bg>
    <p:spTree>
      <p:nvGrpSpPr>
        <p:cNvPr id="1" name=""/>
        <p:cNvGrpSpPr/>
        <p:nvPr/>
      </p:nvGrpSpPr>
      <p:grpSpPr>
        <a:xfrm>
          <a:off x="0" y="0"/>
          <a:ext cx="0" cy="0"/>
          <a:chOff x="0" y="0"/>
          <a:chExt cx="0" cy="0"/>
        </a:xfrm>
      </p:grpSpPr>
      <p:pic>
        <p:nvPicPr>
          <p:cNvPr id="2" name="MPS_New Brand_Logo Animation_Black (3840x2160px).mp4">
            <a:hlinkClick r:id="" action="ppaction://media"/>
            <a:extLst>
              <a:ext uri="{FF2B5EF4-FFF2-40B4-BE49-F238E27FC236}">
                <a16:creationId xmlns:a16="http://schemas.microsoft.com/office/drawing/2014/main" id="{58E9D47E-2C0E-6D39-8248-210F993A528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626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MPS_Text Only: 2 Column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468923" y="642111"/>
            <a:ext cx="11254154" cy="754889"/>
          </a:xfrm>
          <a:prstGeom prst="rect">
            <a:avLst/>
          </a:prstGeom>
        </p:spPr>
        <p:txBody>
          <a:bodyPr/>
          <a:lstStyle/>
          <a:p>
            <a:r>
              <a:rPr lang="en-US" smtClean="0"/>
              <a:t>Click to edit Master title style</a:t>
            </a:r>
            <a:endParaRPr lang="en-US" dirty="0"/>
          </a:p>
        </p:txBody>
      </p:sp>
      <p:sp>
        <p:nvSpPr>
          <p:cNvPr id="7" name="Rectangle 6">
            <a:extLst>
              <a:ext uri="{FF2B5EF4-FFF2-40B4-BE49-F238E27FC236}">
                <a16:creationId xmlns:a16="http://schemas.microsoft.com/office/drawing/2014/main" id="{FAA7F1EF-4690-F0A3-FE2A-40B5D214D215}"/>
              </a:ext>
            </a:extLst>
          </p:cNvPr>
          <p:cNvSpPr/>
          <p:nvPr/>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616A614-5FB3-49A9-D97E-11DAEBD67079}"/>
              </a:ext>
            </a:extLst>
          </p:cNvPr>
          <p:cNvPicPr>
            <a:picLocks noChangeAspect="1"/>
          </p:cNvPicPr>
          <p:nvPr/>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p:nvPicPr>
        <p:blipFill>
          <a:blip r:embed="rId3"/>
          <a:srcRect/>
          <a:stretch/>
        </p:blipFill>
        <p:spPr>
          <a:xfrm>
            <a:off x="8730862" y="6255850"/>
            <a:ext cx="2997587"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a:xfrm>
            <a:off x="468923" y="1610360"/>
            <a:ext cx="11254154" cy="3885565"/>
          </a:xfrm>
          <a:prstGeom prst="rect">
            <a:avLst/>
          </a:prstGeom>
        </p:spPr>
        <p:txBody>
          <a:bodyPr numCol="2" spcCol="46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5">
            <a:extLst>
              <a:ext uri="{FF2B5EF4-FFF2-40B4-BE49-F238E27FC236}">
                <a16:creationId xmlns:a16="http://schemas.microsoft.com/office/drawing/2014/main" id="{8437CD4E-22DF-A3EC-F317-C70DF7967761}"/>
              </a:ext>
            </a:extLst>
          </p:cNvPr>
          <p:cNvSpPr>
            <a:spLocks noGrp="1"/>
          </p:cNvSpPr>
          <p:nvPr>
            <p:ph type="body" sz="quarter" idx="12" hasCustomPrompt="1"/>
          </p:nvPr>
        </p:nvSpPr>
        <p:spPr>
          <a:xfrm rot="16200000">
            <a:off x="11067243" y="908003"/>
            <a:ext cx="2033630" cy="215884"/>
          </a:xfrm>
          <a:prstGeom prst="rect">
            <a:avLst/>
          </a:prstGeom>
          <a:solidFill>
            <a:schemeClr val="accent5"/>
          </a:solidFill>
        </p:spPr>
        <p:txBody>
          <a:bodyPr wrap="none" lIns="64800" tIns="36000" rIns="64800" bIns="36000">
            <a:spAutoFit/>
          </a:bodyPr>
          <a:lstStyle>
            <a:lvl1pPr algn="r">
              <a:lnSpc>
                <a:spcPts val="1200"/>
              </a:lnSpc>
              <a:spcBef>
                <a:spcPts val="0"/>
              </a:spcBef>
              <a:spcAft>
                <a:spcPts val="0"/>
              </a:spcAft>
              <a:defRPr sz="950" cap="all" baseline="0">
                <a:solidFill>
                  <a:schemeClr val="bg1"/>
                </a:solidFill>
              </a:defRPr>
            </a:lvl1pPr>
          </a:lstStyle>
          <a:p>
            <a:pPr lvl="0"/>
            <a:r>
              <a:rPr lang="en-GB" dirty="0"/>
              <a:t>Commissioner Strand Name</a:t>
            </a:r>
            <a:endParaRPr lang="en-US" dirty="0"/>
          </a:p>
        </p:txBody>
      </p:sp>
    </p:spTree>
    <p:extLst>
      <p:ext uri="{BB962C8B-B14F-4D97-AF65-F5344CB8AC3E}">
        <p14:creationId xmlns:p14="http://schemas.microsoft.com/office/powerpoint/2010/main" val="3677858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1142198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668645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524958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580104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83312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76462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584298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023909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196224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1179800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423112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28148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6320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254529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10627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12084F-52AA-4DB4-A799-D2E8E1EE311E}" type="datetimeFigureOut">
              <a:rPr lang="en-GB" smtClean="0"/>
              <a:t>17/09/2023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8B3478-E35B-4351-AC15-D865844AF13B}" type="slidenum">
              <a:rPr lang="en-GB" smtClean="0"/>
              <a:t>‹#›</a:t>
            </a:fld>
            <a:endParaRPr lang="en-GB" dirty="0"/>
          </a:p>
        </p:txBody>
      </p:sp>
    </p:spTree>
    <p:extLst>
      <p:ext uri="{BB962C8B-B14F-4D97-AF65-F5344CB8AC3E}">
        <p14:creationId xmlns:p14="http://schemas.microsoft.com/office/powerpoint/2010/main" val="326845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png"/><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2084F-52AA-4DB4-A799-D2E8E1EE311E}" type="datetimeFigureOut">
              <a:rPr lang="en-GB" smtClean="0"/>
              <a:t>17/09/2023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B3478-E35B-4351-AC15-D865844AF13B}" type="slidenum">
              <a:rPr lang="en-GB" smtClean="0"/>
              <a:t>‹#›</a:t>
            </a:fld>
            <a:endParaRPr lang="en-GB" dirty="0"/>
          </a:p>
        </p:txBody>
      </p:sp>
    </p:spTree>
    <p:extLst>
      <p:ext uri="{BB962C8B-B14F-4D97-AF65-F5344CB8AC3E}">
        <p14:creationId xmlns:p14="http://schemas.microsoft.com/office/powerpoint/2010/main" val="225020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C6D31-58AB-C51B-DDD7-DF808665B719}"/>
              </a:ext>
            </a:extLst>
          </p:cNvPr>
          <p:cNvSpPr>
            <a:spLocks noGrp="1"/>
          </p:cNvSpPr>
          <p:nvPr>
            <p:ph type="title"/>
          </p:nvPr>
        </p:nvSpPr>
        <p:spPr>
          <a:xfrm>
            <a:off x="468923" y="642111"/>
            <a:ext cx="11254154" cy="754889"/>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84CE9E41-AE83-EF0E-1B94-4CB5C02A9CE4}"/>
              </a:ext>
            </a:extLst>
          </p:cNvPr>
          <p:cNvSpPr>
            <a:spLocks noGrp="1"/>
          </p:cNvSpPr>
          <p:nvPr>
            <p:ph type="body" idx="1"/>
          </p:nvPr>
        </p:nvSpPr>
        <p:spPr>
          <a:xfrm>
            <a:off x="468923" y="1610360"/>
            <a:ext cx="11254154" cy="3885565"/>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99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txStyles>
    <p:title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p:titleStyle>
    <p:bodyStyle>
      <a:lvl1pPr marL="0" indent="-180000" algn="l" defTabSz="180000" rtl="0" eaLnBrk="1" latinLnBrk="0" hangingPunct="1">
        <a:lnSpc>
          <a:spcPts val="1900"/>
        </a:lnSpc>
        <a:spcBef>
          <a:spcPts val="800"/>
        </a:spcBef>
        <a:spcAft>
          <a:spcPts val="500"/>
        </a:spcAft>
        <a:buFont typeface="Arial" panose="020B0604020202020204" pitchFamily="34" charset="0"/>
        <a:buNone/>
        <a:tabLst/>
        <a:defRPr sz="1600" b="1" i="0" kern="1200" baseline="0">
          <a:solidFill>
            <a:schemeClr val="tx2"/>
          </a:solidFill>
          <a:latin typeface="Arial" panose="020B0604020202020204" pitchFamily="34" charset="0"/>
          <a:ea typeface="+mn-ea"/>
          <a:cs typeface="Arial" panose="020B0604020202020204" pitchFamily="34" charset="0"/>
        </a:defRPr>
      </a:lvl1pPr>
      <a:lvl2pPr marL="0" indent="0" algn="l" defTabSz="180000" rtl="0" eaLnBrk="1" latinLnBrk="0" hangingPunct="1">
        <a:lnSpc>
          <a:spcPts val="1700"/>
        </a:lnSpc>
        <a:spcBef>
          <a:spcPts val="0"/>
        </a:spcBef>
        <a:spcAft>
          <a:spcPts val="600"/>
        </a:spcAft>
        <a:buClr>
          <a:schemeClr val="tx2"/>
        </a:buClr>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2pPr>
      <a:lvl3pPr marL="0" indent="0" algn="l" defTabSz="180000" rtl="0" eaLnBrk="1" latinLnBrk="0" hangingPunct="1">
        <a:lnSpc>
          <a:spcPts val="1550"/>
        </a:lnSpc>
        <a:spcBef>
          <a:spcPts val="0"/>
        </a:spcBef>
        <a:spcAft>
          <a:spcPts val="400"/>
        </a:spcAft>
        <a:buClr>
          <a:schemeClr val="tx2"/>
        </a:buClr>
        <a:buFont typeface="System Font Regular"/>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180000" rtl="0" eaLnBrk="1" latinLnBrk="0" hangingPunct="1">
        <a:lnSpc>
          <a:spcPts val="1200"/>
        </a:lnSpc>
        <a:spcBef>
          <a:spcPts val="600"/>
        </a:spcBef>
        <a:spcAft>
          <a:spcPts val="250"/>
        </a:spcAft>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4pPr>
      <a:lvl5pPr marL="0" indent="0" algn="l" defTabSz="180000" rtl="0" eaLnBrk="1" latinLnBrk="0" hangingPunct="1">
        <a:lnSpc>
          <a:spcPts val="1200"/>
        </a:lnSpc>
        <a:spcBef>
          <a:spcPts val="0"/>
        </a:spcBef>
        <a:spcAft>
          <a:spcPts val="300"/>
        </a:spcAft>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80000" indent="-180000" algn="l" defTabSz="180000" rtl="0" eaLnBrk="1" latinLnBrk="0" hangingPunct="1">
        <a:lnSpc>
          <a:spcPts val="1700"/>
        </a:lnSpc>
        <a:spcBef>
          <a:spcPts val="0"/>
        </a:spcBef>
        <a:spcAft>
          <a:spcPts val="0"/>
        </a:spcAft>
        <a:buClr>
          <a:schemeClr val="tx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6pPr>
      <a:lvl7pPr marL="360000" indent="-180000" algn="l" defTabSz="180000" rtl="0" eaLnBrk="1" latinLnBrk="0" hangingPunct="1">
        <a:lnSpc>
          <a:spcPts val="1550"/>
        </a:lnSpc>
        <a:spcBef>
          <a:spcPts val="0"/>
        </a:spcBef>
        <a:spcAft>
          <a:spcPts val="0"/>
        </a:spcAft>
        <a:buClr>
          <a:schemeClr val="tx2"/>
        </a:buClr>
        <a:buFont typeface="System Font Regular"/>
        <a:buChar char="-"/>
        <a:defRPr sz="1200" kern="1200">
          <a:solidFill>
            <a:schemeClr val="tx1"/>
          </a:solidFill>
          <a:latin typeface="Arial" panose="020B0604020202020204" pitchFamily="34" charset="0"/>
          <a:ea typeface="+mn-ea"/>
          <a:cs typeface="Arial" panose="020B0604020202020204" pitchFamily="34" charset="0"/>
        </a:defRPr>
      </a:lvl7pPr>
      <a:lvl8pPr marL="540000" indent="-180000" algn="l" defTabSz="180000" rtl="0" eaLnBrk="1" latinLnBrk="0" hangingPunct="1">
        <a:lnSpc>
          <a:spcPts val="1200"/>
        </a:lnSpc>
        <a:spcBef>
          <a:spcPts val="0"/>
        </a:spcBef>
        <a:buClr>
          <a:schemeClr val="tx2"/>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720000" indent="-180000" algn="l" defTabSz="180000" rtl="0" eaLnBrk="1" latinLnBrk="0" hangingPunct="1">
        <a:lnSpc>
          <a:spcPts val="1200"/>
        </a:lnSpc>
        <a:spcBef>
          <a:spcPts val="0"/>
        </a:spcBef>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2084F-52AA-4DB4-A799-D2E8E1EE311E}" type="datetimeFigureOut">
              <a:rPr lang="en-GB" smtClean="0"/>
              <a:t>17/09/2023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B3478-E35B-4351-AC15-D865844AF13B}" type="slidenum">
              <a:rPr lang="en-GB" smtClean="0"/>
              <a:t>‹#›</a:t>
            </a:fld>
            <a:endParaRPr lang="en-GB" dirty="0"/>
          </a:p>
        </p:txBody>
      </p:sp>
    </p:spTree>
    <p:extLst>
      <p:ext uri="{BB962C8B-B14F-4D97-AF65-F5344CB8AC3E}">
        <p14:creationId xmlns:p14="http://schemas.microsoft.com/office/powerpoint/2010/main" val="4854777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emf"/><Relationship Id="rId7" Type="http://schemas.openxmlformats.org/officeDocument/2006/relationships/diagramColors" Target="../diagrams/colors11.xml"/><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12.xml"/><Relationship Id="rId7" Type="http://schemas.openxmlformats.org/officeDocument/2006/relationships/image" Target="../media/image4.emf"/><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openxmlformats.org/officeDocument/2006/relationships/diagramQuickStyle" Target="../diagrams/quickStyle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image" Target="../media/image3.emf"/><Relationship Id="rId28" Type="http://schemas.microsoft.com/office/2007/relationships/diagramDrawing" Target="../diagrams/drawing7.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openxmlformats.org/officeDocument/2006/relationships/diagramQuickStyle" Target="../diagrams/quickStyle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image" Target="../media/image4.emf"/><Relationship Id="rId27" Type="http://schemas.openxmlformats.org/officeDocument/2006/relationships/diagramColors" Target="../diagrams/colors7.xml"/><Relationship Id="rId30" Type="http://schemas.openxmlformats.org/officeDocument/2006/relationships/diagramLayout" Target="../diagrams/layout8.xml"/><Relationship Id="rId8"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emf"/><Relationship Id="rId7" Type="http://schemas.openxmlformats.org/officeDocument/2006/relationships/diagramQuickStyle" Target="../diagrams/quickStyle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emf"/><Relationship Id="rId9" Type="http://schemas.microsoft.com/office/2007/relationships/diagramDrawing" Target="../diagrams/drawing9.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emf"/><Relationship Id="rId7" Type="http://schemas.openxmlformats.org/officeDocument/2006/relationships/diagramQuickStyle" Target="../diagrams/quickStyle10.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emf"/><Relationship Id="rId9" Type="http://schemas.microsoft.com/office/2007/relationships/diagramDrawing" Target="../diagrams/drawing10.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en blue purple dark colorful rainbow Bokeh blur background wallpaper  abstract texture vintage copy space empty blank decoration ornament travel  happy holiday vacation party 9901074 Vector Art at Vecteezy"/>
          <p:cNvPicPr>
            <a:picLocks noChangeAspect="1" noChangeArrowheads="1"/>
          </p:cNvPicPr>
          <p:nvPr/>
        </p:nvPicPr>
        <p:blipFill rotWithShape="1">
          <a:blip r:embed="rId2">
            <a:extLst>
              <a:ext uri="{28A0092B-C50C-407E-A947-70E740481C1C}">
                <a14:useLocalDpi xmlns:a14="http://schemas.microsoft.com/office/drawing/2010/main" val="0"/>
              </a:ext>
            </a:extLst>
          </a:blip>
          <a:srcRect b="16250"/>
          <a:stretch/>
        </p:blipFill>
        <p:spPr bwMode="auto">
          <a:xfrm>
            <a:off x="0" y="0"/>
            <a:ext cx="12192000" cy="60724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EA790C1-5763-E6A7-98F4-8060E85F4FA6}"/>
              </a:ext>
            </a:extLst>
          </p:cNvPr>
          <p:cNvSpPr>
            <a:spLocks noGrp="1"/>
          </p:cNvSpPr>
          <p:nvPr>
            <p:ph type="ctrTitle"/>
          </p:nvPr>
        </p:nvSpPr>
        <p:spPr>
          <a:xfrm>
            <a:off x="468142" y="640138"/>
            <a:ext cx="10878365" cy="1339671"/>
          </a:xfrm>
        </p:spPr>
        <p:txBody>
          <a:bodyPr/>
          <a:lstStyle/>
          <a:p>
            <a:r>
              <a:rPr lang="en-US" dirty="0" smtClean="0">
                <a:latin typeface="+mn-lt"/>
              </a:rPr>
              <a:t>ATTRACTING DIVERSITY TO POLICING</a:t>
            </a:r>
            <a:br>
              <a:rPr lang="en-US" dirty="0" smtClean="0">
                <a:latin typeface="+mn-lt"/>
              </a:rPr>
            </a:br>
            <a:r>
              <a:rPr lang="en-US" dirty="0" smtClean="0">
                <a:latin typeface="+mj-lt"/>
              </a:rPr>
              <a:t/>
            </a:r>
            <a:br>
              <a:rPr lang="en-US" dirty="0" smtClean="0">
                <a:latin typeface="+mj-lt"/>
              </a:rPr>
            </a:br>
            <a:r>
              <a:rPr lang="en-US" dirty="0">
                <a:latin typeface="+mj-lt"/>
              </a:rPr>
              <a:t/>
            </a:r>
            <a:br>
              <a:rPr lang="en-US" dirty="0">
                <a:latin typeface="+mj-lt"/>
              </a:rPr>
            </a:br>
            <a:r>
              <a:rPr lang="en-US" dirty="0" smtClean="0">
                <a:latin typeface="+mj-lt"/>
              </a:rPr>
              <a:t/>
            </a:r>
            <a:br>
              <a:rPr lang="en-US" dirty="0" smtClean="0">
                <a:latin typeface="+mj-lt"/>
              </a:rPr>
            </a:br>
            <a:r>
              <a:rPr lang="en-US" dirty="0" smtClean="0">
                <a:latin typeface="+mj-lt"/>
              </a:rPr>
              <a:t>SEPTEMBER </a:t>
            </a:r>
            <a:r>
              <a:rPr lang="en-US" dirty="0" smtClean="0">
                <a:latin typeface="+mj-lt"/>
              </a:rPr>
              <a:t>2023</a:t>
            </a:r>
            <a:br>
              <a:rPr lang="en-US" dirty="0" smtClean="0">
                <a:latin typeface="+mj-lt"/>
              </a:rPr>
            </a:br>
            <a:r>
              <a:rPr lang="en-US" dirty="0" smtClean="0">
                <a:latin typeface="+mj-lt"/>
              </a:rPr>
              <a:t>NEIGHBOURHOOD WATCH CONFERENCE</a:t>
            </a:r>
            <a:endParaRPr lang="en-US" dirty="0">
              <a:latin typeface="+mj-lt"/>
            </a:endParaRPr>
          </a:p>
        </p:txBody>
      </p:sp>
      <p:sp>
        <p:nvSpPr>
          <p:cNvPr id="10" name="Text Placeholder 9">
            <a:extLst>
              <a:ext uri="{FF2B5EF4-FFF2-40B4-BE49-F238E27FC236}">
                <a16:creationId xmlns:a16="http://schemas.microsoft.com/office/drawing/2014/main" id="{ADF542ED-CB14-05C1-4FF9-A8AA1D017379}"/>
              </a:ext>
            </a:extLst>
          </p:cNvPr>
          <p:cNvSpPr>
            <a:spLocks noGrp="1"/>
          </p:cNvSpPr>
          <p:nvPr>
            <p:ph type="body" sz="quarter" idx="11"/>
          </p:nvPr>
        </p:nvSpPr>
        <p:spPr/>
        <p:txBody>
          <a:bodyPr/>
          <a:lstStyle/>
          <a:p>
            <a:r>
              <a:rPr lang="en-US" b="1" dirty="0" smtClean="0">
                <a:latin typeface="+mj-lt"/>
              </a:rPr>
              <a:t>Avi Collins &amp; </a:t>
            </a:r>
            <a:r>
              <a:rPr lang="en-US" b="1" dirty="0" smtClean="0">
                <a:latin typeface="+mj-lt"/>
              </a:rPr>
              <a:t>Renee Griffiths</a:t>
            </a:r>
            <a:endParaRPr lang="en-US" b="1" dirty="0">
              <a:latin typeface="+mj-lt"/>
            </a:endParaRPr>
          </a:p>
        </p:txBody>
      </p:sp>
      <p:sp>
        <p:nvSpPr>
          <p:cNvPr id="2" name="Text Placeholder 1"/>
          <p:cNvSpPr>
            <a:spLocks noGrp="1"/>
          </p:cNvSpPr>
          <p:nvPr>
            <p:ph type="body" sz="quarter" idx="14"/>
          </p:nvPr>
        </p:nvSpPr>
        <p:spPr/>
        <p:txBody>
          <a:bodyPr/>
          <a:lstStyle/>
          <a:p>
            <a:r>
              <a:rPr lang="en-GB" b="1" dirty="0" smtClean="0">
                <a:latin typeface="+mj-lt"/>
              </a:rPr>
              <a:t>September </a:t>
            </a:r>
            <a:r>
              <a:rPr lang="en-GB" b="1" dirty="0" smtClean="0">
                <a:latin typeface="+mj-lt"/>
              </a:rPr>
              <a:t>2023</a:t>
            </a:r>
            <a:endParaRPr lang="en-GB" b="1" dirty="0">
              <a:latin typeface="+mj-lt"/>
            </a:endParaRPr>
          </a:p>
        </p:txBody>
      </p:sp>
    </p:spTree>
    <p:extLst>
      <p:ext uri="{BB962C8B-B14F-4D97-AF65-F5344CB8AC3E}">
        <p14:creationId xmlns:p14="http://schemas.microsoft.com/office/powerpoint/2010/main" val="2615686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B274FE-9800-C338-4C6A-755F41BAA781}"/>
              </a:ext>
            </a:extLst>
          </p:cNvPr>
          <p:cNvPicPr>
            <a:picLocks noChangeAspect="1"/>
          </p:cNvPicPr>
          <p:nvPr/>
        </p:nvPicPr>
        <p:blipFill>
          <a:blip r:embed="rId2"/>
          <a:stretch>
            <a:fillRect/>
          </a:stretch>
        </p:blipFill>
        <p:spPr>
          <a:xfrm>
            <a:off x="257563" y="6217737"/>
            <a:ext cx="1415662" cy="381443"/>
          </a:xfrm>
          <a:prstGeom prst="rect">
            <a:avLst/>
          </a:prstGeom>
        </p:spPr>
      </p:pic>
      <p:pic>
        <p:nvPicPr>
          <p:cNvPr id="3" name="Picture 2">
            <a:extLst>
              <a:ext uri="{FF2B5EF4-FFF2-40B4-BE49-F238E27FC236}">
                <a16:creationId xmlns:a16="http://schemas.microsoft.com/office/drawing/2014/main" id="{6E6082DD-9489-0FDD-702E-3B70894DE3DF}"/>
              </a:ext>
            </a:extLst>
          </p:cNvPr>
          <p:cNvPicPr>
            <a:picLocks noChangeAspect="1"/>
          </p:cNvPicPr>
          <p:nvPr/>
        </p:nvPicPr>
        <p:blipFill>
          <a:blip r:embed="rId3"/>
          <a:stretch>
            <a:fillRect/>
          </a:stretch>
        </p:blipFill>
        <p:spPr>
          <a:xfrm>
            <a:off x="8730861" y="6255850"/>
            <a:ext cx="2997590" cy="306392"/>
          </a:xfrm>
          <a:prstGeom prst="rect">
            <a:avLst/>
          </a:prstGeom>
        </p:spPr>
      </p:pic>
      <p:sp>
        <p:nvSpPr>
          <p:cNvPr id="4" name="TextBox 3"/>
          <p:cNvSpPr txBox="1"/>
          <p:nvPr/>
        </p:nvSpPr>
        <p:spPr>
          <a:xfrm>
            <a:off x="84182" y="58457"/>
            <a:ext cx="5038150"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TWO YEARS OF OUTREACH</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8" name="Diagram 7"/>
          <p:cNvGraphicFramePr/>
          <p:nvPr>
            <p:extLst>
              <p:ext uri="{D42A27DB-BD31-4B8C-83A1-F6EECF244321}">
                <p14:modId xmlns:p14="http://schemas.microsoft.com/office/powerpoint/2010/main" val="4153191117"/>
              </p:ext>
            </p:extLst>
          </p:nvPr>
        </p:nvGraphicFramePr>
        <p:xfrm>
          <a:off x="-460175" y="739900"/>
          <a:ext cx="12871118" cy="40520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ular Callout 9"/>
          <p:cNvSpPr/>
          <p:nvPr/>
        </p:nvSpPr>
        <p:spPr>
          <a:xfrm>
            <a:off x="121246" y="4986259"/>
            <a:ext cx="11841733" cy="988258"/>
          </a:xfrm>
          <a:prstGeom prst="wedge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GB" sz="2000" b="1" dirty="0" smtClean="0"/>
              <a:t>Met Aspirations are to </a:t>
            </a:r>
            <a:r>
              <a:rPr lang="en-GB" sz="2000" b="1" dirty="0" smtClean="0"/>
              <a:t>reach: 40</a:t>
            </a:r>
            <a:r>
              <a:rPr lang="en-GB" sz="2000" b="1" dirty="0" smtClean="0"/>
              <a:t>% </a:t>
            </a:r>
            <a:r>
              <a:rPr lang="en-GB" sz="2000" b="1" dirty="0" smtClean="0"/>
              <a:t>BAMEH, 50</a:t>
            </a:r>
            <a:r>
              <a:rPr lang="en-GB" sz="2000" b="1" dirty="0" smtClean="0"/>
              <a:t>% </a:t>
            </a:r>
            <a:r>
              <a:rPr lang="en-GB" sz="2000" b="1" dirty="0" smtClean="0"/>
              <a:t>Female, 15</a:t>
            </a:r>
            <a:r>
              <a:rPr lang="en-GB" sz="2000" b="1" dirty="0" smtClean="0"/>
              <a:t>% BAMEH </a:t>
            </a:r>
            <a:r>
              <a:rPr lang="en-GB" sz="2000" b="1" dirty="0" smtClean="0"/>
              <a:t>Female, 8</a:t>
            </a:r>
            <a:r>
              <a:rPr lang="en-GB" sz="2000" b="1" dirty="0" smtClean="0"/>
              <a:t>% </a:t>
            </a:r>
            <a:r>
              <a:rPr lang="en-GB" sz="2000" b="1" dirty="0" smtClean="0"/>
              <a:t>Black</a:t>
            </a:r>
            <a:endParaRPr lang="en-GB" sz="2000" b="1" dirty="0"/>
          </a:p>
          <a:p>
            <a:pPr marL="342900" indent="-342900" algn="just">
              <a:buFont typeface="Arial" panose="020B0604020202020204" pitchFamily="34" charset="0"/>
              <a:buChar char="•"/>
            </a:pPr>
            <a:r>
              <a:rPr lang="en-GB" sz="2000" b="1" dirty="0" smtClean="0"/>
              <a:t>MPS Police Officer Applications currently stand at 40% BAMEH, 35% Female, 13% BAMEH Female and </a:t>
            </a:r>
            <a:r>
              <a:rPr lang="en-GB" sz="2000" b="1" dirty="0" smtClean="0">
                <a:solidFill>
                  <a:schemeClr val="bg1"/>
                </a:solidFill>
              </a:rPr>
              <a:t>9% Black</a:t>
            </a:r>
            <a:endParaRPr lang="en-GB" sz="2000" b="1" dirty="0">
              <a:solidFill>
                <a:schemeClr val="bg1"/>
              </a:solidFill>
            </a:endParaRPr>
          </a:p>
        </p:txBody>
      </p:sp>
    </p:spTree>
    <p:extLst>
      <p:ext uri="{BB962C8B-B14F-4D97-AF65-F5344CB8AC3E}">
        <p14:creationId xmlns:p14="http://schemas.microsoft.com/office/powerpoint/2010/main" val="244066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81" y="58457"/>
            <a:ext cx="7918082"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INTRODUCTION TO THE LONDON</a:t>
            </a:r>
            <a:r>
              <a:rPr kumimoji="0" lang="en-GB" sz="2000" b="1" i="0" u="none" strike="noStrike" kern="1200" cap="none" spc="0" normalizeH="0" noProof="0" dirty="0" smtClean="0">
                <a:ln>
                  <a:noFill/>
                </a:ln>
                <a:solidFill>
                  <a:prstClr val="white"/>
                </a:solidFill>
                <a:effectLst/>
                <a:uLnTx/>
                <a:uFillTx/>
                <a:latin typeface="Segoe UI"/>
                <a:ea typeface="+mn-ea"/>
                <a:cs typeface="+mn-cs"/>
              </a:rPr>
              <a:t> POLICE RACE ACTION PLAN</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7CB274FE-9800-C338-4C6A-755F41BAA781}"/>
              </a:ext>
            </a:extLst>
          </p:cNvPr>
          <p:cNvPicPr>
            <a:picLocks noChangeAspect="1"/>
          </p:cNvPicPr>
          <p:nvPr/>
        </p:nvPicPr>
        <p:blipFill>
          <a:blip r:embed="rId3"/>
          <a:stretch>
            <a:fillRect/>
          </a:stretch>
        </p:blipFill>
        <p:spPr>
          <a:xfrm>
            <a:off x="257563" y="6217737"/>
            <a:ext cx="1415662" cy="381443"/>
          </a:xfrm>
          <a:prstGeom prst="rect">
            <a:avLst/>
          </a:prstGeom>
        </p:spPr>
      </p:pic>
      <p:pic>
        <p:nvPicPr>
          <p:cNvPr id="9" name="Picture 8">
            <a:extLst>
              <a:ext uri="{FF2B5EF4-FFF2-40B4-BE49-F238E27FC236}">
                <a16:creationId xmlns:a16="http://schemas.microsoft.com/office/drawing/2014/main" id="{6E6082DD-9489-0FDD-702E-3B70894DE3DF}"/>
              </a:ext>
            </a:extLst>
          </p:cNvPr>
          <p:cNvPicPr>
            <a:picLocks noChangeAspect="1"/>
          </p:cNvPicPr>
          <p:nvPr/>
        </p:nvPicPr>
        <p:blipFill>
          <a:blip r:embed="rId4"/>
          <a:stretch>
            <a:fillRect/>
          </a:stretch>
        </p:blipFill>
        <p:spPr>
          <a:xfrm>
            <a:off x="8730861" y="6255850"/>
            <a:ext cx="2997590" cy="306392"/>
          </a:xfrm>
          <a:prstGeom prst="rect">
            <a:avLst/>
          </a:prstGeom>
        </p:spPr>
      </p:pic>
      <p:sp>
        <p:nvSpPr>
          <p:cNvPr id="4" name="Rectangle 3"/>
          <p:cNvSpPr/>
          <p:nvPr/>
        </p:nvSpPr>
        <p:spPr>
          <a:xfrm>
            <a:off x="364704" y="1120258"/>
            <a:ext cx="11263505" cy="4247317"/>
          </a:xfrm>
          <a:prstGeom prst="rect">
            <a:avLst/>
          </a:prstGeom>
        </p:spPr>
        <p:txBody>
          <a:bodyPr wrap="square">
            <a:spAutoFit/>
          </a:bodyPr>
          <a:lstStyle/>
          <a:p>
            <a:r>
              <a:rPr lang="en-GB" b="1" i="1" dirty="0" smtClean="0">
                <a:solidFill>
                  <a:schemeClr val="tx1">
                    <a:lumMod val="95000"/>
                    <a:lumOff val="5000"/>
                  </a:schemeClr>
                </a:solidFill>
              </a:rPr>
              <a:t>Working </a:t>
            </a:r>
            <a:r>
              <a:rPr lang="en-GB" b="1" i="1" dirty="0">
                <a:solidFill>
                  <a:schemeClr val="tx1">
                    <a:lumMod val="95000"/>
                    <a:lumOff val="5000"/>
                  </a:schemeClr>
                </a:solidFill>
              </a:rPr>
              <a:t>towards the Met becoming an anti-racist police service</a:t>
            </a:r>
          </a:p>
          <a:p>
            <a:endParaRPr lang="en-GB" b="1" i="1" dirty="0">
              <a:solidFill>
                <a:schemeClr val="tx1">
                  <a:lumMod val="95000"/>
                  <a:lumOff val="5000"/>
                </a:schemeClr>
              </a:solidFill>
            </a:endParaRPr>
          </a:p>
          <a:p>
            <a:r>
              <a:rPr lang="en-GB" b="1" u="sng" dirty="0">
                <a:solidFill>
                  <a:schemeClr val="tx1">
                    <a:lumMod val="95000"/>
                    <a:lumOff val="5000"/>
                  </a:schemeClr>
                </a:solidFill>
              </a:rPr>
              <a:t>Four overarching areas of work</a:t>
            </a:r>
          </a:p>
          <a:p>
            <a:endParaRPr lang="en-GB" dirty="0">
              <a:solidFill>
                <a:schemeClr val="tx1">
                  <a:lumMod val="95000"/>
                  <a:lumOff val="5000"/>
                </a:schemeClr>
              </a:solidFill>
            </a:endParaRPr>
          </a:p>
          <a:p>
            <a:pPr marL="285750" indent="-285750">
              <a:buFont typeface="Arial" panose="020B0604020202020204" pitchFamily="34" charset="0"/>
              <a:buChar char="•"/>
            </a:pPr>
            <a:r>
              <a:rPr lang="en-GB" b="1" dirty="0">
                <a:solidFill>
                  <a:schemeClr val="tx1">
                    <a:lumMod val="95000"/>
                    <a:lumOff val="5000"/>
                  </a:schemeClr>
                </a:solidFill>
              </a:rPr>
              <a:t>Workstream 1 </a:t>
            </a:r>
            <a:r>
              <a:rPr lang="en-GB" dirty="0">
                <a:solidFill>
                  <a:schemeClr val="tx1">
                    <a:lumMod val="95000"/>
                    <a:lumOff val="5000"/>
                  </a:schemeClr>
                </a:solidFill>
              </a:rPr>
              <a:t>- </a:t>
            </a:r>
            <a:r>
              <a:rPr lang="en-GB" b="1" dirty="0">
                <a:solidFill>
                  <a:schemeClr val="tx1">
                    <a:lumMod val="95000"/>
                    <a:lumOff val="5000"/>
                  </a:schemeClr>
                </a:solidFill>
              </a:rPr>
              <a:t>Represented</a:t>
            </a:r>
          </a:p>
          <a:p>
            <a:r>
              <a:rPr lang="en-GB" dirty="0">
                <a:solidFill>
                  <a:schemeClr val="tx1">
                    <a:lumMod val="95000"/>
                    <a:lumOff val="5000"/>
                  </a:schemeClr>
                </a:solidFill>
              </a:rPr>
              <a:t>A police service that is representative of Black people, and supports its Black officers, staff and volunteers.</a:t>
            </a:r>
          </a:p>
          <a:p>
            <a:pPr marL="285750" indent="-285750">
              <a:buFont typeface="Arial" panose="020B0604020202020204" pitchFamily="34" charset="0"/>
              <a:buChar char="•"/>
            </a:pPr>
            <a:endParaRPr lang="en-GB" dirty="0">
              <a:solidFill>
                <a:schemeClr val="tx1">
                  <a:lumMod val="95000"/>
                  <a:lumOff val="5000"/>
                </a:schemeClr>
              </a:solidFill>
            </a:endParaRPr>
          </a:p>
          <a:p>
            <a:pPr marL="285750" indent="-285750">
              <a:buFont typeface="Arial" panose="020B0604020202020204" pitchFamily="34" charset="0"/>
              <a:buChar char="•"/>
            </a:pPr>
            <a:r>
              <a:rPr lang="en-GB" b="1" dirty="0">
                <a:solidFill>
                  <a:schemeClr val="tx1">
                    <a:lumMod val="95000"/>
                    <a:lumOff val="5000"/>
                  </a:schemeClr>
                </a:solidFill>
              </a:rPr>
              <a:t>Workstream 2 </a:t>
            </a:r>
            <a:r>
              <a:rPr lang="en-GB" dirty="0">
                <a:solidFill>
                  <a:schemeClr val="tx1">
                    <a:lumMod val="95000"/>
                    <a:lumOff val="5000"/>
                  </a:schemeClr>
                </a:solidFill>
              </a:rPr>
              <a:t>– </a:t>
            </a:r>
            <a:r>
              <a:rPr lang="en-GB" b="1" dirty="0">
                <a:solidFill>
                  <a:schemeClr val="tx1">
                    <a:lumMod val="95000"/>
                    <a:lumOff val="5000"/>
                  </a:schemeClr>
                </a:solidFill>
              </a:rPr>
              <a:t>Not over-policed</a:t>
            </a:r>
          </a:p>
          <a:p>
            <a:r>
              <a:rPr lang="en-GB" dirty="0">
                <a:solidFill>
                  <a:schemeClr val="tx1">
                    <a:lumMod val="95000"/>
                    <a:lumOff val="5000"/>
                  </a:schemeClr>
                </a:solidFill>
              </a:rPr>
              <a:t>A police service that is fair, respectful and equitable in its actions towards Black people. </a:t>
            </a:r>
          </a:p>
          <a:p>
            <a:pPr marL="285750" indent="-285750">
              <a:buFont typeface="Arial" panose="020B0604020202020204" pitchFamily="34" charset="0"/>
              <a:buChar char="•"/>
            </a:pPr>
            <a:endParaRPr lang="en-GB" dirty="0">
              <a:solidFill>
                <a:schemeClr val="tx1">
                  <a:lumMod val="95000"/>
                  <a:lumOff val="5000"/>
                </a:schemeClr>
              </a:solidFill>
            </a:endParaRPr>
          </a:p>
          <a:p>
            <a:pPr marL="285750" indent="-285750">
              <a:buFont typeface="Arial" panose="020B0604020202020204" pitchFamily="34" charset="0"/>
              <a:buChar char="•"/>
            </a:pPr>
            <a:r>
              <a:rPr lang="en-GB" b="1" dirty="0">
                <a:solidFill>
                  <a:schemeClr val="tx1">
                    <a:lumMod val="95000"/>
                    <a:lumOff val="5000"/>
                  </a:schemeClr>
                </a:solidFill>
              </a:rPr>
              <a:t>Workstream 3 </a:t>
            </a:r>
            <a:r>
              <a:rPr lang="en-GB" dirty="0">
                <a:solidFill>
                  <a:schemeClr val="tx1">
                    <a:lumMod val="95000"/>
                    <a:lumOff val="5000"/>
                  </a:schemeClr>
                </a:solidFill>
              </a:rPr>
              <a:t>- </a:t>
            </a:r>
            <a:r>
              <a:rPr lang="en-GB" b="1" dirty="0">
                <a:solidFill>
                  <a:schemeClr val="tx1">
                    <a:lumMod val="95000"/>
                    <a:lumOff val="5000"/>
                  </a:schemeClr>
                </a:solidFill>
              </a:rPr>
              <a:t>Involved</a:t>
            </a:r>
          </a:p>
          <a:p>
            <a:r>
              <a:rPr lang="en-GB" dirty="0">
                <a:solidFill>
                  <a:schemeClr val="tx1">
                    <a:lumMod val="95000"/>
                    <a:lumOff val="5000"/>
                  </a:schemeClr>
                </a:solidFill>
              </a:rPr>
              <a:t>A police service that routinely involves Black people in its governance.</a:t>
            </a:r>
          </a:p>
          <a:p>
            <a:pPr marL="285750" indent="-285750">
              <a:buFont typeface="Arial" panose="020B0604020202020204" pitchFamily="34" charset="0"/>
              <a:buChar char="•"/>
            </a:pPr>
            <a:endParaRPr lang="en-GB" dirty="0">
              <a:solidFill>
                <a:schemeClr val="tx1">
                  <a:lumMod val="95000"/>
                  <a:lumOff val="5000"/>
                </a:schemeClr>
              </a:solidFill>
            </a:endParaRPr>
          </a:p>
          <a:p>
            <a:pPr marL="285750" indent="-285750">
              <a:buFont typeface="Arial" panose="020B0604020202020204" pitchFamily="34" charset="0"/>
              <a:buChar char="•"/>
            </a:pPr>
            <a:r>
              <a:rPr lang="en-GB" b="1" dirty="0">
                <a:solidFill>
                  <a:schemeClr val="tx1">
                    <a:lumMod val="95000"/>
                    <a:lumOff val="5000"/>
                  </a:schemeClr>
                </a:solidFill>
              </a:rPr>
              <a:t>Workstream 4 </a:t>
            </a:r>
            <a:r>
              <a:rPr lang="en-GB" dirty="0">
                <a:solidFill>
                  <a:schemeClr val="tx1">
                    <a:lumMod val="95000"/>
                    <a:lumOff val="5000"/>
                  </a:schemeClr>
                </a:solidFill>
              </a:rPr>
              <a:t>– </a:t>
            </a:r>
            <a:r>
              <a:rPr lang="en-GB" b="1" dirty="0">
                <a:solidFill>
                  <a:schemeClr val="tx1">
                    <a:lumMod val="95000"/>
                    <a:lumOff val="5000"/>
                  </a:schemeClr>
                </a:solidFill>
              </a:rPr>
              <a:t>Not under-protected</a:t>
            </a:r>
          </a:p>
          <a:p>
            <a:r>
              <a:rPr lang="en-GB" dirty="0">
                <a:solidFill>
                  <a:schemeClr val="tx1">
                    <a:lumMod val="95000"/>
                    <a:lumOff val="5000"/>
                  </a:schemeClr>
                </a:solidFill>
              </a:rPr>
              <a:t>A police service that protects Black people from crime and seeks justice for Black victims.</a:t>
            </a:r>
            <a:endParaRPr lang="en-GB" dirty="0">
              <a:solidFill>
                <a:schemeClr val="tx1">
                  <a:lumMod val="95000"/>
                  <a:lumOff val="5000"/>
                </a:schemeClr>
              </a:solidFill>
            </a:endParaRPr>
          </a:p>
        </p:txBody>
      </p:sp>
    </p:spTree>
    <p:extLst>
      <p:ext uri="{BB962C8B-B14F-4D97-AF65-F5344CB8AC3E}">
        <p14:creationId xmlns:p14="http://schemas.microsoft.com/office/powerpoint/2010/main" val="154954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98141606"/>
              </p:ext>
            </p:extLst>
          </p:nvPr>
        </p:nvGraphicFramePr>
        <p:xfrm>
          <a:off x="90936" y="1020490"/>
          <a:ext cx="11831628" cy="4743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CB274FE-9800-C338-4C6A-755F41BAA781}"/>
              </a:ext>
            </a:extLst>
          </p:cNvPr>
          <p:cNvPicPr>
            <a:picLocks noChangeAspect="1"/>
          </p:cNvPicPr>
          <p:nvPr/>
        </p:nvPicPr>
        <p:blipFill>
          <a:blip r:embed="rId7"/>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6E6082DD-9489-0FDD-702E-3B70894DE3DF}"/>
              </a:ext>
            </a:extLst>
          </p:cNvPr>
          <p:cNvPicPr>
            <a:picLocks noChangeAspect="1"/>
          </p:cNvPicPr>
          <p:nvPr/>
        </p:nvPicPr>
        <p:blipFill>
          <a:blip r:embed="rId8"/>
          <a:stretch>
            <a:fillRect/>
          </a:stretch>
        </p:blipFill>
        <p:spPr>
          <a:xfrm>
            <a:off x="8730861" y="6255850"/>
            <a:ext cx="2997590" cy="306392"/>
          </a:xfrm>
          <a:prstGeom prst="rect">
            <a:avLst/>
          </a:prstGeom>
        </p:spPr>
      </p:pic>
      <p:sp>
        <p:nvSpPr>
          <p:cNvPr id="6" name="TextBox 5"/>
          <p:cNvSpPr txBox="1"/>
          <p:nvPr/>
        </p:nvSpPr>
        <p:spPr>
          <a:xfrm>
            <a:off x="84182" y="58457"/>
            <a:ext cx="5038150"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OUTREACH &amp;</a:t>
            </a:r>
            <a:r>
              <a:rPr kumimoji="0" lang="en-GB" sz="2000" b="1" i="0" u="none" strike="noStrike" kern="1200" cap="none" spc="0" normalizeH="0" noProof="0" dirty="0" smtClean="0">
                <a:ln>
                  <a:noFill/>
                </a:ln>
                <a:solidFill>
                  <a:prstClr val="white"/>
                </a:solidFill>
                <a:effectLst/>
                <a:uLnTx/>
                <a:uFillTx/>
                <a:latin typeface="Segoe UI"/>
                <a:ea typeface="+mn-ea"/>
                <a:cs typeface="+mn-cs"/>
              </a:rPr>
              <a:t> WORKSTREAM 1</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TextBox 6"/>
          <p:cNvSpPr txBox="1"/>
          <p:nvPr/>
        </p:nvSpPr>
        <p:spPr>
          <a:xfrm>
            <a:off x="84183" y="508924"/>
            <a:ext cx="3391548" cy="3385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white"/>
                </a:solidFill>
                <a:effectLst/>
                <a:uLnTx/>
                <a:uFillTx/>
                <a:latin typeface="Calibri" panose="020F0502020204030204"/>
                <a:ea typeface="+mn-ea"/>
                <a:cs typeface="+mn-cs"/>
              </a:rPr>
              <a:t>OUTREACH</a:t>
            </a:r>
            <a:r>
              <a:rPr kumimoji="0" lang="en-GB" sz="1600" b="1" i="0" u="none" strike="noStrike" kern="1200" cap="none" spc="0" normalizeH="0" noProof="0" dirty="0" smtClean="0">
                <a:ln>
                  <a:noFill/>
                </a:ln>
                <a:solidFill>
                  <a:prstClr val="white"/>
                </a:solidFill>
                <a:effectLst/>
                <a:uLnTx/>
                <a:uFillTx/>
                <a:latin typeface="Calibri" panose="020F0502020204030204"/>
                <a:ea typeface="+mn-ea"/>
                <a:cs typeface="+mn-cs"/>
              </a:rPr>
              <a:t> ACTIVITY</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967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82" y="58457"/>
            <a:ext cx="5038150"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QUESTIONS?</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19" name="Picture 18">
            <a:extLst>
              <a:ext uri="{FF2B5EF4-FFF2-40B4-BE49-F238E27FC236}">
                <a16:creationId xmlns:a16="http://schemas.microsoft.com/office/drawing/2014/main" id="{7CB274FE-9800-C338-4C6A-755F41BAA781}"/>
              </a:ext>
            </a:extLst>
          </p:cNvPr>
          <p:cNvPicPr>
            <a:picLocks noChangeAspect="1"/>
          </p:cNvPicPr>
          <p:nvPr/>
        </p:nvPicPr>
        <p:blipFill>
          <a:blip r:embed="rId2"/>
          <a:stretch>
            <a:fillRect/>
          </a:stretch>
        </p:blipFill>
        <p:spPr>
          <a:xfrm>
            <a:off x="257563" y="6217737"/>
            <a:ext cx="1415662" cy="381443"/>
          </a:xfrm>
          <a:prstGeom prst="rect">
            <a:avLst/>
          </a:prstGeom>
        </p:spPr>
      </p:pic>
      <p:pic>
        <p:nvPicPr>
          <p:cNvPr id="20" name="Picture 19">
            <a:extLst>
              <a:ext uri="{FF2B5EF4-FFF2-40B4-BE49-F238E27FC236}">
                <a16:creationId xmlns:a16="http://schemas.microsoft.com/office/drawing/2014/main" id="{6E6082DD-9489-0FDD-702E-3B70894DE3DF}"/>
              </a:ext>
            </a:extLst>
          </p:cNvPr>
          <p:cNvPicPr>
            <a:picLocks noChangeAspect="1"/>
          </p:cNvPicPr>
          <p:nvPr/>
        </p:nvPicPr>
        <p:blipFill>
          <a:blip r:embed="rId3"/>
          <a:stretch>
            <a:fillRect/>
          </a:stretch>
        </p:blipFill>
        <p:spPr>
          <a:xfrm>
            <a:off x="8730861" y="6255850"/>
            <a:ext cx="2997590" cy="306392"/>
          </a:xfrm>
          <a:prstGeom prst="rect">
            <a:avLst/>
          </a:prstGeom>
        </p:spPr>
      </p:pic>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979070" y="630262"/>
            <a:ext cx="9943211" cy="5310812"/>
          </a:xfrm>
          <a:prstGeom prst="rect">
            <a:avLst/>
          </a:prstGeom>
          <a:noFill/>
        </p:spPr>
      </p:pic>
    </p:spTree>
    <p:extLst>
      <p:ext uri="{BB962C8B-B14F-4D97-AF65-F5344CB8AC3E}">
        <p14:creationId xmlns:p14="http://schemas.microsoft.com/office/powerpoint/2010/main" val="67928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454" y="252597"/>
            <a:ext cx="4263832" cy="5918383"/>
          </a:xfrm>
          <a:prstGeom prst="rect">
            <a:avLst/>
          </a:prstGeom>
        </p:spPr>
      </p:pic>
      <p:pic>
        <p:nvPicPr>
          <p:cNvPr id="3" name="Picture 2">
            <a:extLst>
              <a:ext uri="{FF2B5EF4-FFF2-40B4-BE49-F238E27FC236}">
                <a16:creationId xmlns:a16="http://schemas.microsoft.com/office/drawing/2014/main" id="{7CB274FE-9800-C338-4C6A-755F41BAA781}"/>
              </a:ext>
            </a:extLst>
          </p:cNvPr>
          <p:cNvPicPr>
            <a:picLocks noChangeAspect="1"/>
          </p:cNvPicPr>
          <p:nvPr/>
        </p:nvPicPr>
        <p:blipFill>
          <a:blip r:embed="rId3"/>
          <a:stretch>
            <a:fillRect/>
          </a:stretch>
        </p:blipFill>
        <p:spPr>
          <a:xfrm>
            <a:off x="257563" y="6217737"/>
            <a:ext cx="1415662" cy="381443"/>
          </a:xfrm>
          <a:prstGeom prst="rect">
            <a:avLst/>
          </a:prstGeom>
        </p:spPr>
      </p:pic>
      <p:pic>
        <p:nvPicPr>
          <p:cNvPr id="4" name="Picture 3">
            <a:extLst>
              <a:ext uri="{FF2B5EF4-FFF2-40B4-BE49-F238E27FC236}">
                <a16:creationId xmlns:a16="http://schemas.microsoft.com/office/drawing/2014/main" id="{6E6082DD-9489-0FDD-702E-3B70894DE3DF}"/>
              </a:ext>
            </a:extLst>
          </p:cNvPr>
          <p:cNvPicPr>
            <a:picLocks noChangeAspect="1"/>
          </p:cNvPicPr>
          <p:nvPr/>
        </p:nvPicPr>
        <p:blipFill>
          <a:blip r:embed="rId4"/>
          <a:stretch>
            <a:fillRect/>
          </a:stretch>
        </p:blipFill>
        <p:spPr>
          <a:xfrm>
            <a:off x="8730861" y="6255850"/>
            <a:ext cx="2997590" cy="30639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644041263"/>
              </p:ext>
            </p:extLst>
          </p:nvPr>
        </p:nvGraphicFramePr>
        <p:xfrm>
          <a:off x="4478625" y="252597"/>
          <a:ext cx="7585392" cy="5934563"/>
        </p:xfrm>
        <a:graphic>
          <a:graphicData uri="http://schemas.openxmlformats.org/drawingml/2006/table">
            <a:tbl>
              <a:tblPr firstRow="1" firstCol="1" bandRow="1">
                <a:tableStyleId>{93296810-A885-4BE3-A3E7-6D5BEEA58F35}</a:tableStyleId>
              </a:tblPr>
              <a:tblGrid>
                <a:gridCol w="2023389">
                  <a:extLst>
                    <a:ext uri="{9D8B030D-6E8A-4147-A177-3AD203B41FA5}">
                      <a16:colId xmlns:a16="http://schemas.microsoft.com/office/drawing/2014/main" val="2014933508"/>
                    </a:ext>
                  </a:extLst>
                </a:gridCol>
                <a:gridCol w="5562003">
                  <a:extLst>
                    <a:ext uri="{9D8B030D-6E8A-4147-A177-3AD203B41FA5}">
                      <a16:colId xmlns:a16="http://schemas.microsoft.com/office/drawing/2014/main" val="1102326322"/>
                    </a:ext>
                  </a:extLst>
                </a:gridCol>
              </a:tblGrid>
              <a:tr h="530524">
                <a:tc>
                  <a:txBody>
                    <a:bodyPr/>
                    <a:lstStyle/>
                    <a:p>
                      <a:pPr>
                        <a:lnSpc>
                          <a:spcPct val="107000"/>
                        </a:lnSpc>
                        <a:spcAft>
                          <a:spcPts val="0"/>
                        </a:spcAft>
                      </a:pPr>
                      <a:r>
                        <a:rPr lang="en-GB" sz="1200" dirty="0">
                          <a:solidFill>
                            <a:schemeClr val="tx1"/>
                          </a:solidFill>
                          <a:effectLst/>
                        </a:rPr>
                        <a:t>Government Security Classification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solidFill>
                            <a:srgbClr val="FF0000"/>
                          </a:solidFill>
                          <a:effectLst/>
                        </a:rPr>
                        <a:t>OFFICIAL</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03441766"/>
                  </a:ext>
                </a:extLst>
              </a:tr>
              <a:tr h="278833">
                <a:tc>
                  <a:txBody>
                    <a:bodyPr/>
                    <a:lstStyle/>
                    <a:p>
                      <a:pPr>
                        <a:lnSpc>
                          <a:spcPct val="107000"/>
                        </a:lnSpc>
                        <a:spcAft>
                          <a:spcPts val="0"/>
                        </a:spcAft>
                      </a:pPr>
                      <a:r>
                        <a:rPr lang="en-GB" sz="1200" dirty="0">
                          <a:solidFill>
                            <a:schemeClr val="tx1"/>
                          </a:solidFill>
                          <a:effectLst/>
                        </a:rPr>
                        <a:t>FOIA Exemption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a:effectLst/>
                        </a:rPr>
                        <a:t>Yes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1548544"/>
                  </a:ext>
                </a:extLst>
              </a:tr>
              <a:tr h="557666">
                <a:tc>
                  <a:txBody>
                    <a:bodyPr/>
                    <a:lstStyle/>
                    <a:p>
                      <a:pPr>
                        <a:lnSpc>
                          <a:spcPct val="107000"/>
                        </a:lnSpc>
                        <a:spcAft>
                          <a:spcPts val="0"/>
                        </a:spcAft>
                      </a:pPr>
                      <a:r>
                        <a:rPr lang="en-GB" sz="1200" dirty="0">
                          <a:solidFill>
                            <a:schemeClr val="tx1"/>
                          </a:solidFill>
                          <a:effectLst/>
                        </a:rPr>
                        <a:t>Suitable for Publication Scheme?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a:effectLst/>
                        </a:rPr>
                        <a:t>No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270396273"/>
                  </a:ext>
                </a:extLst>
              </a:tr>
              <a:tr h="278833">
                <a:tc>
                  <a:txBody>
                    <a:bodyPr/>
                    <a:lstStyle/>
                    <a:p>
                      <a:pPr>
                        <a:lnSpc>
                          <a:spcPct val="107000"/>
                        </a:lnSpc>
                        <a:spcAft>
                          <a:spcPts val="0"/>
                        </a:spcAft>
                      </a:pPr>
                      <a:r>
                        <a:rPr lang="en-GB" sz="1200" dirty="0">
                          <a:solidFill>
                            <a:schemeClr val="tx1"/>
                          </a:solidFill>
                          <a:effectLst/>
                        </a:rPr>
                        <a:t>Title: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Attracting Diversity to Policing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19604253"/>
                  </a:ext>
                </a:extLst>
              </a:tr>
              <a:tr h="278833">
                <a:tc>
                  <a:txBody>
                    <a:bodyPr/>
                    <a:lstStyle/>
                    <a:p>
                      <a:pPr>
                        <a:lnSpc>
                          <a:spcPct val="107000"/>
                        </a:lnSpc>
                        <a:spcAft>
                          <a:spcPts val="0"/>
                        </a:spcAft>
                      </a:pPr>
                      <a:r>
                        <a:rPr lang="en-GB" sz="1200" dirty="0">
                          <a:solidFill>
                            <a:schemeClr val="tx1"/>
                          </a:solidFill>
                          <a:effectLst/>
                        </a:rPr>
                        <a:t>Storage: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Box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468888388"/>
                  </a:ext>
                </a:extLst>
              </a:tr>
              <a:tr h="557666">
                <a:tc>
                  <a:txBody>
                    <a:bodyPr/>
                    <a:lstStyle/>
                    <a:p>
                      <a:pPr>
                        <a:lnSpc>
                          <a:spcPct val="107000"/>
                        </a:lnSpc>
                        <a:spcAft>
                          <a:spcPts val="0"/>
                        </a:spcAft>
                      </a:pPr>
                      <a:r>
                        <a:rPr lang="en-GB" sz="1200" dirty="0">
                          <a:solidFill>
                            <a:schemeClr val="tx1"/>
                          </a:solidFill>
                          <a:effectLst/>
                        </a:rPr>
                        <a:t>Summary:</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Attracting Diversity</a:t>
                      </a:r>
                      <a:r>
                        <a:rPr lang="en-GB" sz="1200" baseline="0" dirty="0" smtClean="0">
                          <a:effectLst/>
                        </a:rPr>
                        <a:t> to Policing – introduction to Outreach and the London Police Race Action Plan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45762559"/>
                  </a:ext>
                </a:extLst>
              </a:tr>
              <a:tr h="557666">
                <a:tc>
                  <a:txBody>
                    <a:bodyPr/>
                    <a:lstStyle/>
                    <a:p>
                      <a:pPr>
                        <a:lnSpc>
                          <a:spcPct val="107000"/>
                        </a:lnSpc>
                        <a:spcAft>
                          <a:spcPts val="0"/>
                        </a:spcAft>
                      </a:pPr>
                      <a:r>
                        <a:rPr lang="en-GB" sz="1200" dirty="0">
                          <a:solidFill>
                            <a:schemeClr val="tx1"/>
                          </a:solidFill>
                          <a:effectLst/>
                        </a:rPr>
                        <a:t>Purpose: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Highlight </a:t>
                      </a:r>
                      <a:r>
                        <a:rPr lang="en-GB" sz="1200" dirty="0" smtClean="0">
                          <a:effectLst/>
                        </a:rPr>
                        <a:t>current strategies</a:t>
                      </a:r>
                      <a:r>
                        <a:rPr lang="en-GB" sz="1200" baseline="0" dirty="0" smtClean="0">
                          <a:effectLst/>
                        </a:rPr>
                        <a:t> within the Met for attracting diversity to policing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86907053"/>
                  </a:ext>
                </a:extLst>
              </a:tr>
              <a:tr h="385311">
                <a:tc>
                  <a:txBody>
                    <a:bodyPr/>
                    <a:lstStyle/>
                    <a:p>
                      <a:pPr>
                        <a:lnSpc>
                          <a:spcPct val="107000"/>
                        </a:lnSpc>
                        <a:spcAft>
                          <a:spcPts val="0"/>
                        </a:spcAft>
                      </a:pPr>
                      <a:r>
                        <a:rPr lang="en-GB" sz="1200" dirty="0">
                          <a:solidFill>
                            <a:schemeClr val="tx1"/>
                          </a:solidFill>
                          <a:effectLst/>
                        </a:rPr>
                        <a:t>Relevant to:</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Neighbourhood watch conference, key stakeholders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82505994"/>
                  </a:ext>
                </a:extLst>
              </a:tr>
              <a:tr h="557666">
                <a:tc>
                  <a:txBody>
                    <a:bodyPr/>
                    <a:lstStyle/>
                    <a:p>
                      <a:pPr>
                        <a:lnSpc>
                          <a:spcPct val="107000"/>
                        </a:lnSpc>
                        <a:spcAft>
                          <a:spcPts val="0"/>
                        </a:spcAft>
                      </a:pPr>
                      <a:r>
                        <a:rPr lang="en-GB" sz="1200" dirty="0">
                          <a:solidFill>
                            <a:schemeClr val="tx1"/>
                          </a:solidFill>
                          <a:effectLst/>
                        </a:rPr>
                        <a:t>Owner &amp; Authorising Officer:</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Outreach Lead – Chief</a:t>
                      </a:r>
                      <a:r>
                        <a:rPr lang="en-GB" sz="1200" baseline="0" dirty="0" smtClean="0">
                          <a:effectLst/>
                        </a:rPr>
                        <a:t> Superintendent Jeff Boothe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79203070"/>
                  </a:ext>
                </a:extLst>
              </a:tr>
              <a:tr h="573846">
                <a:tc>
                  <a:txBody>
                    <a:bodyPr/>
                    <a:lstStyle/>
                    <a:p>
                      <a:pPr>
                        <a:lnSpc>
                          <a:spcPct val="107000"/>
                        </a:lnSpc>
                        <a:spcAft>
                          <a:spcPts val="0"/>
                        </a:spcAft>
                      </a:pPr>
                      <a:r>
                        <a:rPr lang="en-GB" sz="1200" dirty="0">
                          <a:solidFill>
                            <a:schemeClr val="tx1"/>
                          </a:solidFill>
                          <a:effectLst/>
                        </a:rPr>
                        <a:t>Authors and warrant/pay numbers: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Created by </a:t>
                      </a:r>
                      <a:r>
                        <a:rPr lang="en-GB" sz="1200" dirty="0" smtClean="0">
                          <a:effectLst/>
                        </a:rPr>
                        <a:t>Outreach </a:t>
                      </a:r>
                      <a:r>
                        <a:rPr lang="en-GB" sz="1200" dirty="0" smtClean="0">
                          <a:effectLst/>
                        </a:rPr>
                        <a:t>Deputy</a:t>
                      </a:r>
                      <a:r>
                        <a:rPr lang="en-GB" sz="1200" baseline="0" dirty="0" smtClean="0">
                          <a:effectLst/>
                        </a:rPr>
                        <a:t> Lead – T/ Band B </a:t>
                      </a:r>
                      <a:r>
                        <a:rPr lang="en-GB" sz="1200" dirty="0" smtClean="0">
                          <a:effectLst/>
                        </a:rPr>
                        <a:t>Renee </a:t>
                      </a:r>
                      <a:r>
                        <a:rPr lang="en-GB" sz="1200" dirty="0" smtClean="0">
                          <a:effectLst/>
                        </a:rPr>
                        <a:t>Griffiths &amp; Outreach Lead for AS &amp; SE Avi Collins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71280280"/>
                  </a:ext>
                </a:extLst>
              </a:tr>
              <a:tr h="557666">
                <a:tc>
                  <a:txBody>
                    <a:bodyPr/>
                    <a:lstStyle/>
                    <a:p>
                      <a:pPr>
                        <a:lnSpc>
                          <a:spcPct val="107000"/>
                        </a:lnSpc>
                        <a:spcAft>
                          <a:spcPts val="0"/>
                        </a:spcAft>
                      </a:pPr>
                      <a:r>
                        <a:rPr lang="en-GB" sz="1200" dirty="0">
                          <a:solidFill>
                            <a:schemeClr val="tx1"/>
                          </a:solidFill>
                          <a:effectLst/>
                        </a:rPr>
                        <a:t>Creating B/OCU or Branch and Code: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Professionalism OCU – Outreach Team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12794519"/>
                  </a:ext>
                </a:extLst>
              </a:tr>
              <a:tr h="262387">
                <a:tc>
                  <a:txBody>
                    <a:bodyPr/>
                    <a:lstStyle/>
                    <a:p>
                      <a:pPr>
                        <a:lnSpc>
                          <a:spcPct val="107000"/>
                        </a:lnSpc>
                        <a:spcAft>
                          <a:spcPts val="0"/>
                        </a:spcAft>
                      </a:pPr>
                      <a:r>
                        <a:rPr lang="en-GB" sz="1200" dirty="0">
                          <a:solidFill>
                            <a:schemeClr val="tx1"/>
                          </a:solidFill>
                          <a:effectLst/>
                        </a:rPr>
                        <a:t>Date Created: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17/09/2023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254334157"/>
                  </a:ext>
                </a:extLst>
              </a:tr>
              <a:tr h="278833">
                <a:tc>
                  <a:txBody>
                    <a:bodyPr/>
                    <a:lstStyle/>
                    <a:p>
                      <a:pPr>
                        <a:lnSpc>
                          <a:spcPct val="107000"/>
                        </a:lnSpc>
                        <a:spcAft>
                          <a:spcPts val="0"/>
                        </a:spcAft>
                      </a:pPr>
                      <a:r>
                        <a:rPr lang="en-GB" sz="1200" dirty="0" smtClean="0">
                          <a:solidFill>
                            <a:schemeClr val="tx1"/>
                          </a:solidFill>
                          <a:effectLst/>
                        </a:rPr>
                        <a:t>Sign </a:t>
                      </a:r>
                      <a:r>
                        <a:rPr lang="en-GB" sz="1200" dirty="0">
                          <a:solidFill>
                            <a:schemeClr val="tx1"/>
                          </a:solidFill>
                          <a:effectLst/>
                        </a:rPr>
                        <a:t>Off:</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smtClean="0">
                          <a:effectLst/>
                        </a:rPr>
                        <a:t>Chief Superintendent Jeff Boothe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82347016"/>
                  </a:ext>
                </a:extLst>
              </a:tr>
              <a:tr h="278833">
                <a:tc>
                  <a:txBody>
                    <a:bodyPr/>
                    <a:lstStyle/>
                    <a:p>
                      <a:pPr>
                        <a:lnSpc>
                          <a:spcPct val="107000"/>
                        </a:lnSpc>
                        <a:spcAft>
                          <a:spcPts val="0"/>
                        </a:spcAft>
                      </a:pPr>
                      <a:r>
                        <a:rPr lang="en-GB" sz="1200" dirty="0">
                          <a:solidFill>
                            <a:schemeClr val="tx1"/>
                          </a:solidFill>
                          <a:effectLst/>
                        </a:rPr>
                        <a:t>Review date: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200" dirty="0">
                          <a:effectLst/>
                        </a:rPr>
                        <a:t>7 years from date of creation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484185576"/>
                  </a:ext>
                </a:extLst>
              </a:tr>
            </a:tbl>
          </a:graphicData>
        </a:graphic>
      </p:graphicFrame>
    </p:spTree>
    <p:extLst>
      <p:ext uri="{BB962C8B-B14F-4D97-AF65-F5344CB8AC3E}">
        <p14:creationId xmlns:p14="http://schemas.microsoft.com/office/powerpoint/2010/main" val="68146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B274FE-9800-C338-4C6A-755F41BAA781}"/>
              </a:ext>
            </a:extLst>
          </p:cNvPr>
          <p:cNvPicPr>
            <a:picLocks noChangeAspect="1"/>
          </p:cNvPicPr>
          <p:nvPr/>
        </p:nvPicPr>
        <p:blipFill>
          <a:blip r:embed="rId2"/>
          <a:stretch>
            <a:fillRect/>
          </a:stretch>
        </p:blipFill>
        <p:spPr>
          <a:xfrm>
            <a:off x="257563" y="6217737"/>
            <a:ext cx="1415662" cy="381443"/>
          </a:xfrm>
          <a:prstGeom prst="rect">
            <a:avLst/>
          </a:prstGeom>
        </p:spPr>
      </p:pic>
      <p:pic>
        <p:nvPicPr>
          <p:cNvPr id="3" name="Picture 2">
            <a:extLst>
              <a:ext uri="{FF2B5EF4-FFF2-40B4-BE49-F238E27FC236}">
                <a16:creationId xmlns:a16="http://schemas.microsoft.com/office/drawing/2014/main" id="{6E6082DD-9489-0FDD-702E-3B70894DE3DF}"/>
              </a:ext>
            </a:extLst>
          </p:cNvPr>
          <p:cNvPicPr>
            <a:picLocks noChangeAspect="1"/>
          </p:cNvPicPr>
          <p:nvPr/>
        </p:nvPicPr>
        <p:blipFill>
          <a:blip r:embed="rId3"/>
          <a:stretch>
            <a:fillRect/>
          </a:stretch>
        </p:blipFill>
        <p:spPr>
          <a:xfrm>
            <a:off x="8730861" y="6255850"/>
            <a:ext cx="2997590" cy="306392"/>
          </a:xfrm>
          <a:prstGeom prst="rect">
            <a:avLst/>
          </a:prstGeom>
        </p:spPr>
      </p:pic>
      <p:sp>
        <p:nvSpPr>
          <p:cNvPr id="4" name="TextBox 3"/>
          <p:cNvSpPr txBox="1"/>
          <p:nvPr/>
        </p:nvSpPr>
        <p:spPr>
          <a:xfrm>
            <a:off x="84182" y="58457"/>
            <a:ext cx="5038150"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SETTING THE SCENE</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7" name="Diagram 6"/>
          <p:cNvGraphicFramePr/>
          <p:nvPr>
            <p:extLst>
              <p:ext uri="{D42A27DB-BD31-4B8C-83A1-F6EECF244321}">
                <p14:modId xmlns:p14="http://schemas.microsoft.com/office/powerpoint/2010/main" val="4192204702"/>
              </p:ext>
            </p:extLst>
          </p:nvPr>
        </p:nvGraphicFramePr>
        <p:xfrm>
          <a:off x="922365" y="589116"/>
          <a:ext cx="10806086" cy="549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420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B274FE-9800-C338-4C6A-755F41BAA781}"/>
              </a:ext>
            </a:extLst>
          </p:cNvPr>
          <p:cNvPicPr>
            <a:picLocks noChangeAspect="1"/>
          </p:cNvPicPr>
          <p:nvPr/>
        </p:nvPicPr>
        <p:blipFill>
          <a:blip r:embed="rId2"/>
          <a:stretch>
            <a:fillRect/>
          </a:stretch>
        </p:blipFill>
        <p:spPr>
          <a:xfrm>
            <a:off x="257563" y="6217737"/>
            <a:ext cx="1415662" cy="381443"/>
          </a:xfrm>
          <a:prstGeom prst="rect">
            <a:avLst/>
          </a:prstGeom>
        </p:spPr>
      </p:pic>
      <p:pic>
        <p:nvPicPr>
          <p:cNvPr id="3" name="Picture 2">
            <a:extLst>
              <a:ext uri="{FF2B5EF4-FFF2-40B4-BE49-F238E27FC236}">
                <a16:creationId xmlns:a16="http://schemas.microsoft.com/office/drawing/2014/main" id="{6E6082DD-9489-0FDD-702E-3B70894DE3DF}"/>
              </a:ext>
            </a:extLst>
          </p:cNvPr>
          <p:cNvPicPr>
            <a:picLocks noChangeAspect="1"/>
          </p:cNvPicPr>
          <p:nvPr/>
        </p:nvPicPr>
        <p:blipFill>
          <a:blip r:embed="rId3"/>
          <a:stretch>
            <a:fillRect/>
          </a:stretch>
        </p:blipFill>
        <p:spPr>
          <a:xfrm>
            <a:off x="8730861" y="6255850"/>
            <a:ext cx="2997590" cy="306392"/>
          </a:xfrm>
          <a:prstGeom prst="rect">
            <a:avLst/>
          </a:prstGeom>
        </p:spPr>
      </p:pic>
      <p:sp>
        <p:nvSpPr>
          <p:cNvPr id="4" name="TextBox 3"/>
          <p:cNvSpPr txBox="1"/>
          <p:nvPr/>
        </p:nvSpPr>
        <p:spPr>
          <a:xfrm>
            <a:off x="84182" y="58457"/>
            <a:ext cx="5038150"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SETTING THE SCENE</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6" name="Diagram 5"/>
          <p:cNvGraphicFramePr/>
          <p:nvPr>
            <p:extLst>
              <p:ext uri="{D42A27DB-BD31-4B8C-83A1-F6EECF244321}">
                <p14:modId xmlns:p14="http://schemas.microsoft.com/office/powerpoint/2010/main" val="1189200548"/>
              </p:ext>
            </p:extLst>
          </p:nvPr>
        </p:nvGraphicFramePr>
        <p:xfrm>
          <a:off x="2031999" y="719666"/>
          <a:ext cx="888942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4183" y="508924"/>
            <a:ext cx="3391548" cy="3385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white"/>
                </a:solidFill>
                <a:effectLst/>
                <a:uLnTx/>
                <a:uFillTx/>
                <a:latin typeface="Calibri" panose="020F0502020204030204"/>
                <a:ea typeface="+mn-ea"/>
                <a:cs typeface="+mn-cs"/>
              </a:rPr>
              <a:t>10 YEARS AGO VS.</a:t>
            </a:r>
            <a:r>
              <a:rPr kumimoji="0" lang="en-GB" sz="1600" b="1" i="0" u="none" strike="noStrike" kern="1200" cap="none" spc="0" normalizeH="0" noProof="0" dirty="0" smtClean="0">
                <a:ln>
                  <a:noFill/>
                </a:ln>
                <a:solidFill>
                  <a:prstClr val="white"/>
                </a:solidFill>
                <a:effectLst/>
                <a:uLnTx/>
                <a:uFillTx/>
                <a:latin typeface="Calibri" panose="020F0502020204030204"/>
                <a:ea typeface="+mn-ea"/>
                <a:cs typeface="+mn-cs"/>
              </a:rPr>
              <a:t> NOW</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78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181" y="1147279"/>
            <a:ext cx="4032451" cy="646331"/>
          </a:xfrm>
          <a:prstGeom prst="rect">
            <a:avLst/>
          </a:prstGeom>
          <a:noFill/>
        </p:spPr>
        <p:txBody>
          <a:bodyPr wrap="none" rtlCol="0">
            <a:spAutoFit/>
          </a:bodyPr>
          <a:lstStyle/>
          <a:p>
            <a:r>
              <a:rPr lang="en-GB" dirty="0" smtClean="0"/>
              <a:t>Black, Asian and Multiple Ethnic Heritage</a:t>
            </a:r>
          </a:p>
          <a:p>
            <a:endParaRPr lang="en-GB" dirty="0"/>
          </a:p>
        </p:txBody>
      </p:sp>
      <p:sp>
        <p:nvSpPr>
          <p:cNvPr id="6" name="TextBox 5"/>
          <p:cNvSpPr txBox="1"/>
          <p:nvPr/>
        </p:nvSpPr>
        <p:spPr>
          <a:xfrm>
            <a:off x="84181" y="58457"/>
            <a:ext cx="5471491"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CURRENT DIVERSITY STATS</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TextBox 6"/>
          <p:cNvSpPr txBox="1"/>
          <p:nvPr/>
        </p:nvSpPr>
        <p:spPr>
          <a:xfrm>
            <a:off x="84181" y="458567"/>
            <a:ext cx="5471491" cy="276999"/>
          </a:xfrm>
          <a:prstGeom prst="rect">
            <a:avLst/>
          </a:prstGeom>
          <a:solidFill>
            <a:schemeClr val="accent6">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Segoe UI"/>
                <a:ea typeface="+mn-ea"/>
                <a:cs typeface="+mn-cs"/>
              </a:rPr>
              <a:t>MPS </a:t>
            </a:r>
            <a:r>
              <a:rPr kumimoji="0" lang="en-GB" sz="1200" b="0" i="0" u="none" strike="noStrike" kern="1200" cap="none" spc="0" normalizeH="0" baseline="0" noProof="0" dirty="0" smtClean="0">
                <a:ln>
                  <a:noFill/>
                </a:ln>
                <a:solidFill>
                  <a:prstClr val="black"/>
                </a:solidFill>
                <a:effectLst/>
                <a:uLnTx/>
                <a:uFillTx/>
                <a:latin typeface="Segoe UI"/>
                <a:ea typeface="+mn-ea"/>
                <a:cs typeface="+mn-cs"/>
              </a:rPr>
              <a:t>(July </a:t>
            </a:r>
            <a:r>
              <a:rPr kumimoji="0" lang="en-GB" sz="1200" b="0" i="0" u="none" strike="noStrike" kern="1200" cap="none" spc="0" normalizeH="0" baseline="0" noProof="0" dirty="0" smtClean="0">
                <a:ln>
                  <a:noFill/>
                </a:ln>
                <a:solidFill>
                  <a:prstClr val="black"/>
                </a:solidFill>
                <a:effectLst/>
                <a:uLnTx/>
                <a:uFillTx/>
                <a:latin typeface="Segoe UI"/>
                <a:ea typeface="+mn-ea"/>
                <a:cs typeface="+mn-cs"/>
              </a:rPr>
              <a:t>2023) vs London (Census 2021)</a:t>
            </a:r>
            <a:endParaRPr kumimoji="0" lang="en-GB" sz="12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9" name="Diagram 8"/>
          <p:cNvGraphicFramePr/>
          <p:nvPr>
            <p:extLst>
              <p:ext uri="{D42A27DB-BD31-4B8C-83A1-F6EECF244321}">
                <p14:modId xmlns:p14="http://schemas.microsoft.com/office/powerpoint/2010/main" val="103562482"/>
              </p:ext>
            </p:extLst>
          </p:nvPr>
        </p:nvGraphicFramePr>
        <p:xfrm>
          <a:off x="139030" y="1556163"/>
          <a:ext cx="8545095"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4181" y="793911"/>
            <a:ext cx="619080" cy="369332"/>
          </a:xfrm>
          <a:prstGeom prst="rect">
            <a:avLst/>
          </a:prstGeom>
          <a:noFill/>
        </p:spPr>
        <p:txBody>
          <a:bodyPr wrap="none" rtlCol="0">
            <a:spAutoFit/>
          </a:bodyPr>
          <a:lstStyle/>
          <a:p>
            <a:r>
              <a:rPr lang="en-GB" b="1" dirty="0" smtClean="0"/>
              <a:t>MPS</a:t>
            </a:r>
            <a:endParaRPr lang="en-GB" b="1" dirty="0"/>
          </a:p>
        </p:txBody>
      </p:sp>
      <p:sp>
        <p:nvSpPr>
          <p:cNvPr id="11" name="TextBox 10"/>
          <p:cNvSpPr txBox="1"/>
          <p:nvPr/>
        </p:nvSpPr>
        <p:spPr>
          <a:xfrm>
            <a:off x="9141326" y="724666"/>
            <a:ext cx="1039836" cy="369332"/>
          </a:xfrm>
          <a:prstGeom prst="rect">
            <a:avLst/>
          </a:prstGeom>
          <a:noFill/>
        </p:spPr>
        <p:txBody>
          <a:bodyPr wrap="none" rtlCol="0">
            <a:spAutoFit/>
          </a:bodyPr>
          <a:lstStyle/>
          <a:p>
            <a:r>
              <a:rPr lang="en-GB" b="1" dirty="0" smtClean="0"/>
              <a:t>LONDON</a:t>
            </a:r>
            <a:endParaRPr lang="en-GB" b="1" dirty="0"/>
          </a:p>
        </p:txBody>
      </p:sp>
      <p:graphicFrame>
        <p:nvGraphicFramePr>
          <p:cNvPr id="13" name="Diagram 12"/>
          <p:cNvGraphicFramePr/>
          <p:nvPr>
            <p:extLst>
              <p:ext uri="{D42A27DB-BD31-4B8C-83A1-F6EECF244321}">
                <p14:modId xmlns:p14="http://schemas.microsoft.com/office/powerpoint/2010/main" val="1515686243"/>
              </p:ext>
            </p:extLst>
          </p:nvPr>
        </p:nvGraphicFramePr>
        <p:xfrm>
          <a:off x="8892673" y="1465185"/>
          <a:ext cx="1957137" cy="1251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p:cNvSpPr txBox="1"/>
          <p:nvPr/>
        </p:nvSpPr>
        <p:spPr>
          <a:xfrm>
            <a:off x="84181" y="2744675"/>
            <a:ext cx="675185" cy="369332"/>
          </a:xfrm>
          <a:prstGeom prst="rect">
            <a:avLst/>
          </a:prstGeom>
          <a:noFill/>
        </p:spPr>
        <p:txBody>
          <a:bodyPr wrap="none" rtlCol="0">
            <a:spAutoFit/>
          </a:bodyPr>
          <a:lstStyle/>
          <a:p>
            <a:r>
              <a:rPr lang="en-GB" dirty="0" smtClean="0"/>
              <a:t>Black</a:t>
            </a:r>
            <a:endParaRPr lang="en-GB" dirty="0"/>
          </a:p>
        </p:txBody>
      </p:sp>
      <p:graphicFrame>
        <p:nvGraphicFramePr>
          <p:cNvPr id="15" name="Diagram 14"/>
          <p:cNvGraphicFramePr/>
          <p:nvPr>
            <p:extLst>
              <p:ext uri="{D42A27DB-BD31-4B8C-83A1-F6EECF244321}">
                <p14:modId xmlns:p14="http://schemas.microsoft.com/office/powerpoint/2010/main" val="4048538788"/>
              </p:ext>
            </p:extLst>
          </p:nvPr>
        </p:nvGraphicFramePr>
        <p:xfrm>
          <a:off x="139031" y="3154492"/>
          <a:ext cx="8545094" cy="12003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extLst>
              <p:ext uri="{D42A27DB-BD31-4B8C-83A1-F6EECF244321}">
                <p14:modId xmlns:p14="http://schemas.microsoft.com/office/powerpoint/2010/main" val="3220003175"/>
              </p:ext>
            </p:extLst>
          </p:nvPr>
        </p:nvGraphicFramePr>
        <p:xfrm>
          <a:off x="8892672" y="3103616"/>
          <a:ext cx="1957137" cy="125120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7" name="Picture 16">
            <a:extLst>
              <a:ext uri="{FF2B5EF4-FFF2-40B4-BE49-F238E27FC236}">
                <a16:creationId xmlns:a16="http://schemas.microsoft.com/office/drawing/2014/main" id="{7CB274FE-9800-C338-4C6A-755F41BAA781}"/>
              </a:ext>
            </a:extLst>
          </p:cNvPr>
          <p:cNvPicPr>
            <a:picLocks noChangeAspect="1"/>
          </p:cNvPicPr>
          <p:nvPr/>
        </p:nvPicPr>
        <p:blipFill>
          <a:blip r:embed="rId22"/>
          <a:stretch>
            <a:fillRect/>
          </a:stretch>
        </p:blipFill>
        <p:spPr>
          <a:xfrm>
            <a:off x="257563" y="6217737"/>
            <a:ext cx="1415662" cy="381443"/>
          </a:xfrm>
          <a:prstGeom prst="rect">
            <a:avLst/>
          </a:prstGeom>
        </p:spPr>
      </p:pic>
      <p:pic>
        <p:nvPicPr>
          <p:cNvPr id="18" name="Picture 17">
            <a:extLst>
              <a:ext uri="{FF2B5EF4-FFF2-40B4-BE49-F238E27FC236}">
                <a16:creationId xmlns:a16="http://schemas.microsoft.com/office/drawing/2014/main" id="{6E6082DD-9489-0FDD-702E-3B70894DE3DF}"/>
              </a:ext>
            </a:extLst>
          </p:cNvPr>
          <p:cNvPicPr>
            <a:picLocks noChangeAspect="1"/>
          </p:cNvPicPr>
          <p:nvPr/>
        </p:nvPicPr>
        <p:blipFill>
          <a:blip r:embed="rId23"/>
          <a:stretch>
            <a:fillRect/>
          </a:stretch>
        </p:blipFill>
        <p:spPr>
          <a:xfrm>
            <a:off x="8730861" y="6255850"/>
            <a:ext cx="2997590" cy="306392"/>
          </a:xfrm>
          <a:prstGeom prst="rect">
            <a:avLst/>
          </a:prstGeom>
        </p:spPr>
      </p:pic>
      <p:graphicFrame>
        <p:nvGraphicFramePr>
          <p:cNvPr id="19" name="Diagram 18"/>
          <p:cNvGraphicFramePr/>
          <p:nvPr>
            <p:extLst>
              <p:ext uri="{D42A27DB-BD31-4B8C-83A1-F6EECF244321}">
                <p14:modId xmlns:p14="http://schemas.microsoft.com/office/powerpoint/2010/main" val="1031050401"/>
              </p:ext>
            </p:extLst>
          </p:nvPr>
        </p:nvGraphicFramePr>
        <p:xfrm>
          <a:off x="185766" y="4816425"/>
          <a:ext cx="8545095" cy="120032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0" name="TextBox 19"/>
          <p:cNvSpPr txBox="1"/>
          <p:nvPr/>
        </p:nvSpPr>
        <p:spPr>
          <a:xfrm>
            <a:off x="99644" y="4400957"/>
            <a:ext cx="865750" cy="369332"/>
          </a:xfrm>
          <a:prstGeom prst="rect">
            <a:avLst/>
          </a:prstGeom>
          <a:noFill/>
        </p:spPr>
        <p:txBody>
          <a:bodyPr wrap="none" rtlCol="0">
            <a:spAutoFit/>
          </a:bodyPr>
          <a:lstStyle/>
          <a:p>
            <a:r>
              <a:rPr lang="en-GB" dirty="0" smtClean="0"/>
              <a:t>Female</a:t>
            </a:r>
            <a:endParaRPr lang="en-GB" dirty="0"/>
          </a:p>
        </p:txBody>
      </p:sp>
      <p:graphicFrame>
        <p:nvGraphicFramePr>
          <p:cNvPr id="21" name="Diagram 20"/>
          <p:cNvGraphicFramePr/>
          <p:nvPr>
            <p:extLst>
              <p:ext uri="{D42A27DB-BD31-4B8C-83A1-F6EECF244321}">
                <p14:modId xmlns:p14="http://schemas.microsoft.com/office/powerpoint/2010/main" val="3994216367"/>
              </p:ext>
            </p:extLst>
          </p:nvPr>
        </p:nvGraphicFramePr>
        <p:xfrm>
          <a:off x="8892672" y="4697679"/>
          <a:ext cx="1957137" cy="1251205"/>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341530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B274FE-9800-C338-4C6A-755F41BAA781}"/>
              </a:ext>
            </a:extLst>
          </p:cNvPr>
          <p:cNvPicPr>
            <a:picLocks noChangeAspect="1"/>
          </p:cNvPicPr>
          <p:nvPr/>
        </p:nvPicPr>
        <p:blipFill>
          <a:blip r:embed="rId3"/>
          <a:stretch>
            <a:fillRect/>
          </a:stretch>
        </p:blipFill>
        <p:spPr>
          <a:xfrm>
            <a:off x="257563" y="6217737"/>
            <a:ext cx="1415662" cy="381443"/>
          </a:xfrm>
          <a:prstGeom prst="rect">
            <a:avLst/>
          </a:prstGeom>
        </p:spPr>
      </p:pic>
      <p:pic>
        <p:nvPicPr>
          <p:cNvPr id="3" name="Picture 2">
            <a:extLst>
              <a:ext uri="{FF2B5EF4-FFF2-40B4-BE49-F238E27FC236}">
                <a16:creationId xmlns:a16="http://schemas.microsoft.com/office/drawing/2014/main" id="{6E6082DD-9489-0FDD-702E-3B70894DE3DF}"/>
              </a:ext>
            </a:extLst>
          </p:cNvPr>
          <p:cNvPicPr>
            <a:picLocks noChangeAspect="1"/>
          </p:cNvPicPr>
          <p:nvPr/>
        </p:nvPicPr>
        <p:blipFill>
          <a:blip r:embed="rId4"/>
          <a:stretch>
            <a:fillRect/>
          </a:stretch>
        </p:blipFill>
        <p:spPr>
          <a:xfrm>
            <a:off x="8730861" y="6255850"/>
            <a:ext cx="2997590" cy="306392"/>
          </a:xfrm>
          <a:prstGeom prst="rect">
            <a:avLst/>
          </a:prstGeom>
        </p:spPr>
      </p:pic>
      <p:sp>
        <p:nvSpPr>
          <p:cNvPr id="4" name="TextBox 3"/>
          <p:cNvSpPr txBox="1"/>
          <p:nvPr/>
        </p:nvSpPr>
        <p:spPr>
          <a:xfrm>
            <a:off x="84182" y="58457"/>
            <a:ext cx="5038150"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DIVERSITY TARGETS</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13" name="Diagram 12"/>
          <p:cNvGraphicFramePr/>
          <p:nvPr>
            <p:extLst>
              <p:ext uri="{D42A27DB-BD31-4B8C-83A1-F6EECF244321}">
                <p14:modId xmlns:p14="http://schemas.microsoft.com/office/powerpoint/2010/main" val="3378572467"/>
              </p:ext>
            </p:extLst>
          </p:nvPr>
        </p:nvGraphicFramePr>
        <p:xfrm>
          <a:off x="748160" y="678201"/>
          <a:ext cx="10391353" cy="3972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p:cNvSpPr txBox="1"/>
          <p:nvPr/>
        </p:nvSpPr>
        <p:spPr>
          <a:xfrm>
            <a:off x="84183" y="508924"/>
            <a:ext cx="3391548" cy="3385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prstClr val="white"/>
                </a:solidFill>
                <a:latin typeface="Calibri" panose="020F0502020204030204"/>
              </a:rPr>
              <a:t>Police Officer Targets</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212181" y="4799174"/>
            <a:ext cx="11594187" cy="646331"/>
          </a:xfrm>
          <a:prstGeom prst="rect">
            <a:avLst/>
          </a:prstGeom>
          <a:noFill/>
        </p:spPr>
        <p:txBody>
          <a:bodyPr wrap="square" rtlCol="0">
            <a:spAutoFit/>
          </a:bodyPr>
          <a:lstStyle/>
          <a:p>
            <a:pPr algn="just"/>
            <a:r>
              <a:rPr lang="en-GB" b="1" dirty="0" smtClean="0"/>
              <a:t>London is a city where the population is changing and growing fast. The Met needs to keep pace and better reflect the communities we serve</a:t>
            </a:r>
            <a:endParaRPr lang="en-GB" b="1" dirty="0"/>
          </a:p>
        </p:txBody>
      </p:sp>
    </p:spTree>
    <p:extLst>
      <p:ext uri="{BB962C8B-B14F-4D97-AF65-F5344CB8AC3E}">
        <p14:creationId xmlns:p14="http://schemas.microsoft.com/office/powerpoint/2010/main" val="362161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81" y="58457"/>
            <a:ext cx="5330299"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INTRODUCTION TO THE OUTREACH TEAM</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7CB274FE-9800-C338-4C6A-755F41BAA781}"/>
              </a:ext>
            </a:extLst>
          </p:cNvPr>
          <p:cNvPicPr>
            <a:picLocks noChangeAspect="1"/>
          </p:cNvPicPr>
          <p:nvPr/>
        </p:nvPicPr>
        <p:blipFill>
          <a:blip r:embed="rId3"/>
          <a:stretch>
            <a:fillRect/>
          </a:stretch>
        </p:blipFill>
        <p:spPr>
          <a:xfrm>
            <a:off x="257563" y="6217737"/>
            <a:ext cx="1415662" cy="381443"/>
          </a:xfrm>
          <a:prstGeom prst="rect">
            <a:avLst/>
          </a:prstGeom>
        </p:spPr>
      </p:pic>
      <p:pic>
        <p:nvPicPr>
          <p:cNvPr id="4" name="Picture 3">
            <a:extLst>
              <a:ext uri="{FF2B5EF4-FFF2-40B4-BE49-F238E27FC236}">
                <a16:creationId xmlns:a16="http://schemas.microsoft.com/office/drawing/2014/main" id="{6E6082DD-9489-0FDD-702E-3B70894DE3DF}"/>
              </a:ext>
            </a:extLst>
          </p:cNvPr>
          <p:cNvPicPr>
            <a:picLocks noChangeAspect="1"/>
          </p:cNvPicPr>
          <p:nvPr/>
        </p:nvPicPr>
        <p:blipFill>
          <a:blip r:embed="rId4"/>
          <a:stretch>
            <a:fillRect/>
          </a:stretch>
        </p:blipFill>
        <p:spPr>
          <a:xfrm>
            <a:off x="8730861" y="6255850"/>
            <a:ext cx="2997590" cy="306392"/>
          </a:xfrm>
          <a:prstGeom prst="rect">
            <a:avLst/>
          </a:prstGeom>
        </p:spPr>
      </p:pic>
      <p:grpSp>
        <p:nvGrpSpPr>
          <p:cNvPr id="5" name="Group 4"/>
          <p:cNvGrpSpPr/>
          <p:nvPr/>
        </p:nvGrpSpPr>
        <p:grpSpPr>
          <a:xfrm>
            <a:off x="181841" y="970640"/>
            <a:ext cx="1096645" cy="1179830"/>
            <a:chOff x="0" y="0"/>
            <a:chExt cx="984915" cy="1132086"/>
          </a:xfrm>
        </p:grpSpPr>
        <p:sp>
          <p:nvSpPr>
            <p:cNvPr id="6" name="Hexagon 5"/>
            <p:cNvSpPr/>
            <p:nvPr/>
          </p:nvSpPr>
          <p:spPr>
            <a:xfrm rot="5400000">
              <a:off x="-73585" y="73585"/>
              <a:ext cx="1132086" cy="984915"/>
            </a:xfrm>
            <a:prstGeom prst="hexagon">
              <a:avLst>
                <a:gd name="adj" fmla="val 25000"/>
                <a:gd name="vf" fmla="val 115470"/>
              </a:avLst>
            </a:prstGeom>
            <a:blipFill rotWithShape="0">
              <a:blip r:embed="rId5"/>
              <a:stretch>
                <a:fillRect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7" name="Hexagon 4"/>
            <p:cNvSpPr txBox="1"/>
            <p:nvPr/>
          </p:nvSpPr>
          <p:spPr>
            <a:xfrm>
              <a:off x="153483" y="176417"/>
              <a:ext cx="677949" cy="779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endParaRPr lang="en-GB" dirty="0"/>
            </a:p>
          </p:txBody>
        </p:sp>
      </p:grpSp>
      <p:grpSp>
        <p:nvGrpSpPr>
          <p:cNvPr id="8" name="Group 7"/>
          <p:cNvGrpSpPr/>
          <p:nvPr/>
        </p:nvGrpSpPr>
        <p:grpSpPr>
          <a:xfrm>
            <a:off x="146478" y="2268312"/>
            <a:ext cx="1096645" cy="1179830"/>
            <a:chOff x="0" y="0"/>
            <a:chExt cx="984915" cy="1132086"/>
          </a:xfrm>
          <a:scene3d>
            <a:camera prst="orthographicFront">
              <a:rot lat="0" lon="0" rev="16200000"/>
            </a:camera>
            <a:lightRig rig="threePt" dir="t"/>
          </a:scene3d>
        </p:grpSpPr>
        <p:sp>
          <p:nvSpPr>
            <p:cNvPr id="9" name="Hexagon 8"/>
            <p:cNvSpPr/>
            <p:nvPr/>
          </p:nvSpPr>
          <p:spPr>
            <a:xfrm rot="5400000">
              <a:off x="-73585" y="73585"/>
              <a:ext cx="1132086" cy="984915"/>
            </a:xfrm>
            <a:prstGeom prst="hexagon">
              <a:avLst>
                <a:gd name="adj" fmla="val 25000"/>
                <a:gd name="vf" fmla="val 115470"/>
              </a:avLst>
            </a:prstGeom>
            <a:blipFill rotWithShape="0">
              <a:blip r:embed="rId5"/>
              <a:stretch>
                <a:fillRect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0" name="Hexagon 4"/>
            <p:cNvSpPr txBox="1"/>
            <p:nvPr/>
          </p:nvSpPr>
          <p:spPr>
            <a:xfrm>
              <a:off x="153483" y="176417"/>
              <a:ext cx="677949" cy="779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endParaRPr lang="en-GB" dirty="0"/>
            </a:p>
          </p:txBody>
        </p:sp>
      </p:grpSp>
      <p:grpSp>
        <p:nvGrpSpPr>
          <p:cNvPr id="11" name="Group 10"/>
          <p:cNvGrpSpPr/>
          <p:nvPr/>
        </p:nvGrpSpPr>
        <p:grpSpPr>
          <a:xfrm>
            <a:off x="84181" y="3481064"/>
            <a:ext cx="1096645" cy="1179830"/>
            <a:chOff x="0" y="0"/>
            <a:chExt cx="984915" cy="1132086"/>
          </a:xfrm>
          <a:scene3d>
            <a:camera prst="orthographicFront">
              <a:rot lat="0" lon="0" rev="10800000"/>
            </a:camera>
            <a:lightRig rig="threePt" dir="t"/>
          </a:scene3d>
        </p:grpSpPr>
        <p:sp>
          <p:nvSpPr>
            <p:cNvPr id="12" name="Hexagon 11"/>
            <p:cNvSpPr/>
            <p:nvPr/>
          </p:nvSpPr>
          <p:spPr>
            <a:xfrm rot="5400000">
              <a:off x="-73585" y="73585"/>
              <a:ext cx="1132086" cy="984915"/>
            </a:xfrm>
            <a:prstGeom prst="hexagon">
              <a:avLst>
                <a:gd name="adj" fmla="val 25000"/>
                <a:gd name="vf" fmla="val 115470"/>
              </a:avLst>
            </a:prstGeom>
            <a:blipFill rotWithShape="0">
              <a:blip r:embed="rId5"/>
              <a:stretch>
                <a:fillRect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3" name="Hexagon 4"/>
            <p:cNvSpPr txBox="1"/>
            <p:nvPr/>
          </p:nvSpPr>
          <p:spPr>
            <a:xfrm>
              <a:off x="153483" y="176417"/>
              <a:ext cx="677949" cy="779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endParaRPr lang="en-GB" dirty="0"/>
            </a:p>
          </p:txBody>
        </p:sp>
      </p:grpSp>
      <p:grpSp>
        <p:nvGrpSpPr>
          <p:cNvPr id="14" name="Group 13"/>
          <p:cNvGrpSpPr/>
          <p:nvPr/>
        </p:nvGrpSpPr>
        <p:grpSpPr>
          <a:xfrm>
            <a:off x="181841" y="4693815"/>
            <a:ext cx="1096645" cy="1179830"/>
            <a:chOff x="0" y="0"/>
            <a:chExt cx="984915" cy="1132086"/>
          </a:xfrm>
          <a:scene3d>
            <a:camera prst="orthographicFront">
              <a:rot lat="0" lon="0" rev="5400000"/>
            </a:camera>
            <a:lightRig rig="threePt" dir="t"/>
          </a:scene3d>
        </p:grpSpPr>
        <p:sp>
          <p:nvSpPr>
            <p:cNvPr id="15" name="Hexagon 14"/>
            <p:cNvSpPr/>
            <p:nvPr/>
          </p:nvSpPr>
          <p:spPr>
            <a:xfrm rot="5400000">
              <a:off x="-73585" y="73585"/>
              <a:ext cx="1132086" cy="984915"/>
            </a:xfrm>
            <a:prstGeom prst="hexagon">
              <a:avLst>
                <a:gd name="adj" fmla="val 25000"/>
                <a:gd name="vf" fmla="val 115470"/>
              </a:avLst>
            </a:prstGeom>
            <a:blipFill rotWithShape="0">
              <a:blip r:embed="rId5"/>
              <a:stretch>
                <a:fillRect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6" name="Hexagon 4"/>
            <p:cNvSpPr txBox="1"/>
            <p:nvPr/>
          </p:nvSpPr>
          <p:spPr>
            <a:xfrm>
              <a:off x="153483" y="176417"/>
              <a:ext cx="677949" cy="779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endParaRPr lang="en-GB" dirty="0"/>
            </a:p>
          </p:txBody>
        </p:sp>
      </p:grpSp>
      <p:sp>
        <p:nvSpPr>
          <p:cNvPr id="17" name="TextBox 16"/>
          <p:cNvSpPr txBox="1"/>
          <p:nvPr/>
        </p:nvSpPr>
        <p:spPr>
          <a:xfrm>
            <a:off x="1526690" y="1333532"/>
            <a:ext cx="5880584" cy="707886"/>
          </a:xfrm>
          <a:prstGeom prst="rect">
            <a:avLst/>
          </a:prstGeom>
          <a:noFill/>
        </p:spPr>
        <p:txBody>
          <a:bodyPr wrap="none" rtlCol="0">
            <a:spAutoFit/>
          </a:bodyPr>
          <a:lstStyle/>
          <a:p>
            <a:r>
              <a:rPr lang="en-GB" sz="4000" b="1" dirty="0" smtClean="0">
                <a:solidFill>
                  <a:schemeClr val="accent5">
                    <a:lumMod val="75000"/>
                  </a:schemeClr>
                </a:solidFill>
              </a:rPr>
              <a:t>Build Trust and Confidence</a:t>
            </a:r>
            <a:endParaRPr lang="en-GB" sz="4000" b="1" dirty="0">
              <a:solidFill>
                <a:schemeClr val="accent5">
                  <a:lumMod val="75000"/>
                </a:schemeClr>
              </a:solidFill>
            </a:endParaRPr>
          </a:p>
        </p:txBody>
      </p:sp>
      <p:sp>
        <p:nvSpPr>
          <p:cNvPr id="18" name="TextBox 17"/>
          <p:cNvSpPr txBox="1"/>
          <p:nvPr/>
        </p:nvSpPr>
        <p:spPr>
          <a:xfrm>
            <a:off x="1526690" y="2504283"/>
            <a:ext cx="6786538" cy="707886"/>
          </a:xfrm>
          <a:prstGeom prst="rect">
            <a:avLst/>
          </a:prstGeom>
          <a:noFill/>
        </p:spPr>
        <p:txBody>
          <a:bodyPr wrap="none" rtlCol="0">
            <a:spAutoFit/>
          </a:bodyPr>
          <a:lstStyle/>
          <a:p>
            <a:r>
              <a:rPr lang="en-GB" sz="4000" b="1" dirty="0" smtClean="0">
                <a:solidFill>
                  <a:schemeClr val="accent5">
                    <a:lumMod val="75000"/>
                  </a:schemeClr>
                </a:solidFill>
              </a:rPr>
              <a:t>Inform people of opportunities</a:t>
            </a:r>
            <a:endParaRPr lang="en-GB" sz="4000" b="1" dirty="0">
              <a:solidFill>
                <a:schemeClr val="accent5">
                  <a:lumMod val="75000"/>
                </a:schemeClr>
              </a:solidFill>
            </a:endParaRPr>
          </a:p>
        </p:txBody>
      </p:sp>
      <p:sp>
        <p:nvSpPr>
          <p:cNvPr id="19" name="TextBox 18"/>
          <p:cNvSpPr txBox="1"/>
          <p:nvPr/>
        </p:nvSpPr>
        <p:spPr>
          <a:xfrm>
            <a:off x="1526690" y="3769151"/>
            <a:ext cx="8953477" cy="707886"/>
          </a:xfrm>
          <a:prstGeom prst="rect">
            <a:avLst/>
          </a:prstGeom>
          <a:noFill/>
        </p:spPr>
        <p:txBody>
          <a:bodyPr wrap="none" rtlCol="0">
            <a:spAutoFit/>
          </a:bodyPr>
          <a:lstStyle/>
          <a:p>
            <a:r>
              <a:rPr lang="en-GB" sz="4000" b="1" dirty="0" smtClean="0">
                <a:solidFill>
                  <a:schemeClr val="accent5">
                    <a:lumMod val="75000"/>
                  </a:schemeClr>
                </a:solidFill>
              </a:rPr>
              <a:t>Inspire people to consider policing career</a:t>
            </a:r>
            <a:endParaRPr lang="en-GB" sz="4000" b="1" dirty="0">
              <a:solidFill>
                <a:schemeClr val="accent5">
                  <a:lumMod val="75000"/>
                </a:schemeClr>
              </a:solidFill>
            </a:endParaRPr>
          </a:p>
        </p:txBody>
      </p:sp>
      <p:sp>
        <p:nvSpPr>
          <p:cNvPr id="20" name="TextBox 19"/>
          <p:cNvSpPr txBox="1"/>
          <p:nvPr/>
        </p:nvSpPr>
        <p:spPr>
          <a:xfrm>
            <a:off x="1577207" y="5034019"/>
            <a:ext cx="7523726" cy="707886"/>
          </a:xfrm>
          <a:prstGeom prst="rect">
            <a:avLst/>
          </a:prstGeom>
          <a:noFill/>
        </p:spPr>
        <p:txBody>
          <a:bodyPr wrap="none" rtlCol="0">
            <a:spAutoFit/>
          </a:bodyPr>
          <a:lstStyle/>
          <a:p>
            <a:r>
              <a:rPr lang="en-GB" sz="4000" b="1" dirty="0" smtClean="0">
                <a:solidFill>
                  <a:schemeClr val="accent5">
                    <a:lumMod val="75000"/>
                  </a:schemeClr>
                </a:solidFill>
              </a:rPr>
              <a:t>Support those that act by applying</a:t>
            </a:r>
            <a:endParaRPr lang="en-GB" sz="4000" b="1" dirty="0">
              <a:solidFill>
                <a:schemeClr val="accent5">
                  <a:lumMod val="75000"/>
                </a:schemeClr>
              </a:solidFill>
            </a:endParaRPr>
          </a:p>
        </p:txBody>
      </p:sp>
      <p:sp>
        <p:nvSpPr>
          <p:cNvPr id="21" name="TextBox 20"/>
          <p:cNvSpPr txBox="1"/>
          <p:nvPr/>
        </p:nvSpPr>
        <p:spPr>
          <a:xfrm>
            <a:off x="84181" y="532113"/>
            <a:ext cx="3952314" cy="3385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prstClr val="white"/>
                </a:solidFill>
                <a:latin typeface="Calibri" panose="020F0502020204030204"/>
              </a:rPr>
              <a:t>Aims, Structure and how we attract diversity</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50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274FE-9800-C338-4C6A-755F41BAA781}"/>
              </a:ext>
            </a:extLst>
          </p:cNvPr>
          <p:cNvPicPr>
            <a:picLocks noChangeAspect="1"/>
          </p:cNvPicPr>
          <p:nvPr/>
        </p:nvPicPr>
        <p:blipFill>
          <a:blip r:embed="rId3"/>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6E6082DD-9489-0FDD-702E-3B70894DE3DF}"/>
              </a:ext>
            </a:extLst>
          </p:cNvPr>
          <p:cNvPicPr>
            <a:picLocks noChangeAspect="1"/>
          </p:cNvPicPr>
          <p:nvPr/>
        </p:nvPicPr>
        <p:blipFill>
          <a:blip r:embed="rId4"/>
          <a:stretch>
            <a:fillRect/>
          </a:stretch>
        </p:blipFill>
        <p:spPr>
          <a:xfrm>
            <a:off x="8730861" y="6255850"/>
            <a:ext cx="2997590" cy="306392"/>
          </a:xfrm>
          <a:prstGeom prst="rect">
            <a:avLst/>
          </a:prstGeom>
        </p:spPr>
      </p:pic>
      <p:sp>
        <p:nvSpPr>
          <p:cNvPr id="6" name="TextBox 5"/>
          <p:cNvSpPr txBox="1"/>
          <p:nvPr/>
        </p:nvSpPr>
        <p:spPr>
          <a:xfrm>
            <a:off x="84183" y="58457"/>
            <a:ext cx="10411097" cy="400110"/>
          </a:xfrm>
          <a:prstGeom prst="rect">
            <a:avLst/>
          </a:prstGeom>
          <a:solidFill>
            <a:srgbClr val="006666"/>
          </a:solidFill>
          <a:ln>
            <a:solidFill>
              <a:srgbClr val="12BEB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CURRENT RECRUITMENT PLAN</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2" name="Diagram 1"/>
          <p:cNvGraphicFramePr/>
          <p:nvPr>
            <p:extLst>
              <p:ext uri="{D42A27DB-BD31-4B8C-83A1-F6EECF244321}">
                <p14:modId xmlns:p14="http://schemas.microsoft.com/office/powerpoint/2010/main" val="1986977110"/>
              </p:ext>
            </p:extLst>
          </p:nvPr>
        </p:nvGraphicFramePr>
        <p:xfrm>
          <a:off x="188843" y="68218"/>
          <a:ext cx="11909372" cy="67102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03668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B274FE-9800-C338-4C6A-755F41BAA781}"/>
              </a:ext>
            </a:extLst>
          </p:cNvPr>
          <p:cNvPicPr>
            <a:picLocks noChangeAspect="1"/>
          </p:cNvPicPr>
          <p:nvPr/>
        </p:nvPicPr>
        <p:blipFill>
          <a:blip r:embed="rId2"/>
          <a:stretch>
            <a:fillRect/>
          </a:stretch>
        </p:blipFill>
        <p:spPr>
          <a:xfrm>
            <a:off x="257563" y="6217737"/>
            <a:ext cx="1415662" cy="381443"/>
          </a:xfrm>
          <a:prstGeom prst="rect">
            <a:avLst/>
          </a:prstGeom>
        </p:spPr>
      </p:pic>
      <p:pic>
        <p:nvPicPr>
          <p:cNvPr id="3" name="Picture 2">
            <a:extLst>
              <a:ext uri="{FF2B5EF4-FFF2-40B4-BE49-F238E27FC236}">
                <a16:creationId xmlns:a16="http://schemas.microsoft.com/office/drawing/2014/main" id="{6E6082DD-9489-0FDD-702E-3B70894DE3DF}"/>
              </a:ext>
            </a:extLst>
          </p:cNvPr>
          <p:cNvPicPr>
            <a:picLocks noChangeAspect="1"/>
          </p:cNvPicPr>
          <p:nvPr/>
        </p:nvPicPr>
        <p:blipFill>
          <a:blip r:embed="rId3"/>
          <a:stretch>
            <a:fillRect/>
          </a:stretch>
        </p:blipFill>
        <p:spPr>
          <a:xfrm>
            <a:off x="8730861" y="6255850"/>
            <a:ext cx="2997590" cy="306392"/>
          </a:xfrm>
          <a:prstGeom prst="rect">
            <a:avLst/>
          </a:prstGeom>
        </p:spPr>
      </p:pic>
      <p:sp>
        <p:nvSpPr>
          <p:cNvPr id="4" name="TextBox 3"/>
          <p:cNvSpPr txBox="1"/>
          <p:nvPr/>
        </p:nvSpPr>
        <p:spPr>
          <a:xfrm>
            <a:off x="84181" y="58457"/>
            <a:ext cx="5330299" cy="400110"/>
          </a:xfrm>
          <a:prstGeom prst="rect">
            <a:avLst/>
          </a:prstGeom>
          <a:solidFill>
            <a:srgbClr val="0066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Segoe UI"/>
                <a:ea typeface="+mn-ea"/>
                <a:cs typeface="+mn-cs"/>
              </a:rPr>
              <a:t>INTRODUCTION TO THE OUTREACH TEAM</a:t>
            </a:r>
            <a:endParaRPr kumimoji="0" lang="en-GB" sz="2000" b="1"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Rectangle 5"/>
          <p:cNvSpPr/>
          <p:nvPr/>
        </p:nvSpPr>
        <p:spPr>
          <a:xfrm>
            <a:off x="-243318" y="706663"/>
            <a:ext cx="11934770" cy="1754326"/>
          </a:xfrm>
          <a:prstGeom prst="rect">
            <a:avLst/>
          </a:prstGeom>
        </p:spPr>
        <p:txBody>
          <a:bodyPr wrap="square">
            <a:spAutoFit/>
          </a:bodyPr>
          <a:lstStyle/>
          <a:p>
            <a:pPr lvl="1" algn="just"/>
            <a:r>
              <a:rPr lang="en-GB" b="1" dirty="0"/>
              <a:t>Examples of outreach activity include building stronger community links, and this is done through identifying community leaders, key influencers and existing partner agency networks, for example Safer Neighbourhoods Boards, Business Improvement Districts, faith forums, schools, colleges, charities; and then in partnership organising discussion forums to raise awareness of the role of the Outreach Teams. This activity is further supported by online discussion forums and online recruitment events, where the Outreach Teams seek to inform people of the fantastic opportunities available in joining the Met for anyone aged between 18 and 57 years.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877" y="2842589"/>
            <a:ext cx="2813878" cy="21104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8327" y="2966341"/>
            <a:ext cx="2162960" cy="276378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8628" y="2966341"/>
            <a:ext cx="2977529" cy="223314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296" y="2719346"/>
            <a:ext cx="1749162" cy="3109622"/>
          </a:xfrm>
          <a:prstGeom prst="rect">
            <a:avLst/>
          </a:prstGeom>
        </p:spPr>
      </p:pic>
    </p:spTree>
    <p:extLst>
      <p:ext uri="{BB962C8B-B14F-4D97-AF65-F5344CB8AC3E}">
        <p14:creationId xmlns:p14="http://schemas.microsoft.com/office/powerpoint/2010/main" val="115194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PS RGB (Extended)">
      <a:dk1>
        <a:srgbClr val="000000"/>
      </a:dk1>
      <a:lt1>
        <a:srgbClr val="FFFFFF"/>
      </a:lt1>
      <a:dk2>
        <a:srgbClr val="0033A1"/>
      </a:dk2>
      <a:lt2>
        <a:srgbClr val="63C3D1"/>
      </a:lt2>
      <a:accent1>
        <a:srgbClr val="3B5168"/>
      </a:accent1>
      <a:accent2>
        <a:srgbClr val="00699A"/>
      </a:accent2>
      <a:accent3>
        <a:srgbClr val="229863"/>
      </a:accent3>
      <a:accent4>
        <a:srgbClr val="6633CC"/>
      </a:accent4>
      <a:accent5>
        <a:srgbClr val="993399"/>
      </a:accent5>
      <a:accent6>
        <a:srgbClr val="F9B33C"/>
      </a:accent6>
      <a:hlink>
        <a:srgbClr val="0033A1"/>
      </a:hlink>
      <a:folHlink>
        <a:srgbClr val="63C3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S More Trust PPT Template" id="{59375B7F-48BA-434F-877A-44CC68EC5D3F}" vid="{0789980F-61D9-413C-BCCD-8F090E809D92}"/>
    </a:ext>
  </a:ext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89DEFF"/>
      </a:accent3>
      <a:accent4>
        <a:srgbClr val="089CA2"/>
      </a:accent4>
      <a:accent5>
        <a:srgbClr val="7CCA62"/>
      </a:accent5>
      <a:accent6>
        <a:srgbClr val="248D7B"/>
      </a:accent6>
      <a:hlink>
        <a:srgbClr val="A038BC"/>
      </a:hlink>
      <a:folHlink>
        <a:srgbClr val="85DFD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D04547551624B846D21AB5BEFB30D" ma:contentTypeVersion="18" ma:contentTypeDescription="Create a new document." ma:contentTypeScope="" ma:versionID="9a1793686768641c2ee7947cd7c819c1">
  <xsd:schema xmlns:xsd="http://www.w3.org/2001/XMLSchema" xmlns:xs="http://www.w3.org/2001/XMLSchema" xmlns:p="http://schemas.microsoft.com/office/2006/metadata/properties" xmlns:ns2="e2b4769b-1392-4857-bf80-02d79cea6f97" xmlns:ns3="e5b2ecf0-566a-428b-ad9c-28fac7176d45" targetNamespace="http://schemas.microsoft.com/office/2006/metadata/properties" ma:root="true" ma:fieldsID="2dac98c54f69c6bccbcd1f9c72e16ae1" ns2:_="" ns3:_="">
    <xsd:import namespace="e2b4769b-1392-4857-bf80-02d79cea6f97"/>
    <xsd:import namespace="e5b2ecf0-566a-428b-ad9c-28fac7176d4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4769b-1392-4857-bf80-02d79cea6f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3ef2028-933f-4936-8acc-7fcbc775c2ad}" ma:internalName="TaxCatchAll" ma:showField="CatchAllData" ma:web="e2b4769b-1392-4857-bf80-02d79cea6f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b2ecf0-566a-428b-ad9c-28fac7176d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557935-bc27-486c-858e-925f0b0539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5b2ecf0-566a-428b-ad9c-28fac7176d45">
      <Terms xmlns="http://schemas.microsoft.com/office/infopath/2007/PartnerControls"/>
    </lcf76f155ced4ddcb4097134ff3c332f>
    <TaxCatchAll xmlns="e2b4769b-1392-4857-bf80-02d79cea6f97" xsi:nil="true"/>
  </documentManagement>
</p:properties>
</file>

<file path=customXml/itemProps1.xml><?xml version="1.0" encoding="utf-8"?>
<ds:datastoreItem xmlns:ds="http://schemas.openxmlformats.org/officeDocument/2006/customXml" ds:itemID="{1C5A69E0-6A3A-43D0-A9D2-5AD51929E398}"/>
</file>

<file path=customXml/itemProps2.xml><?xml version="1.0" encoding="utf-8"?>
<ds:datastoreItem xmlns:ds="http://schemas.openxmlformats.org/officeDocument/2006/customXml" ds:itemID="{D9310135-4623-4CCB-A51A-3F0996DB45FC}">
  <ds:schemaRefs>
    <ds:schemaRef ds:uri="http://schemas.microsoft.com/sharepoint/v3/contenttype/forms"/>
  </ds:schemaRefs>
</ds:datastoreItem>
</file>

<file path=customXml/itemProps3.xml><?xml version="1.0" encoding="utf-8"?>
<ds:datastoreItem xmlns:ds="http://schemas.openxmlformats.org/officeDocument/2006/customXml" ds:itemID="{6211E573-A4F6-4A7D-906A-425A8FC8135A}">
  <ds:schemaRef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purl.org/dc/dcmitype/"/>
    <ds:schemaRef ds:uri="bc898025-7877-490a-96ab-46361ab9be9b"/>
    <ds:schemaRef ds:uri="http://schemas.microsoft.com/office/infopath/2007/PartnerControls"/>
    <ds:schemaRef ds:uri="http://schemas.openxmlformats.org/package/2006/metadata/core-properties"/>
    <ds:schemaRef ds:uri="e5683e0f-6ac1-46d5-9649-97f74011920d"/>
  </ds:schemaRefs>
</ds:datastoreItem>
</file>

<file path=docProps/app.xml><?xml version="1.0" encoding="utf-8"?>
<Properties xmlns="http://schemas.openxmlformats.org/officeDocument/2006/extended-properties" xmlns:vt="http://schemas.openxmlformats.org/officeDocument/2006/docPropsVTypes">
  <TotalTime>88507</TotalTime>
  <Words>1729</Words>
  <Application>Microsoft Office PowerPoint</Application>
  <PresentationFormat>Widescreen</PresentationFormat>
  <Paragraphs>176</Paragraphs>
  <Slides>13</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Arial Black</vt:lpstr>
      <vt:lpstr>Calibri</vt:lpstr>
      <vt:lpstr>Calibri Light</vt:lpstr>
      <vt:lpstr>Segoe UI</vt:lpstr>
      <vt:lpstr>System Font Regular</vt:lpstr>
      <vt:lpstr>Times New Roman</vt:lpstr>
      <vt:lpstr>Office Theme</vt:lpstr>
      <vt:lpstr>1_Office Theme</vt:lpstr>
      <vt:lpstr>2_Office Theme</vt:lpstr>
      <vt:lpstr>ATTRACTING DIVERSITY TO POLICING    SEPTEMBER 2023 NEIGHBOURHOOD WATCH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Griffiths Renee - HQ Strategy &amp; Governance</dc:creator>
  <cp:lastModifiedBy>Reneebel Griffiths</cp:lastModifiedBy>
  <cp:revision>776</cp:revision>
  <dcterms:created xsi:type="dcterms:W3CDTF">2022-03-14T18:44:30Z</dcterms:created>
  <dcterms:modified xsi:type="dcterms:W3CDTF">2023-09-20T06:12:22Z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0x01010048EC6E6495AEF640BFC2856B684C7B5E</vt:lpwstr>
  </property>
</Properties>
</file>