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9" r:id="rId5"/>
    <p:sldId id="260" r:id="rId6"/>
    <p:sldId id="268" r:id="rId7"/>
    <p:sldId id="267" r:id="rId8"/>
    <p:sldId id="266" r:id="rId9"/>
    <p:sldId id="265" r:id="rId10"/>
    <p:sldId id="264" r:id="rId11"/>
    <p:sldId id="269" r:id="rId12"/>
    <p:sldId id="263" r:id="rId13"/>
    <p:sldId id="262" r:id="rId14"/>
    <p:sldId id="261" r:id="rId15"/>
    <p:sldId id="271" r:id="rId16"/>
    <p:sldId id="270" r:id="rId17"/>
    <p:sldId id="272" r:id="rId18"/>
    <p:sldId id="276" r:id="rId19"/>
    <p:sldId id="273" r:id="rId20"/>
    <p:sldId id="274" r:id="rId21"/>
    <p:sldId id="290" r:id="rId22"/>
    <p:sldId id="275" r:id="rId23"/>
    <p:sldId id="278" r:id="rId24"/>
    <p:sldId id="280" r:id="rId25"/>
    <p:sldId id="283" r:id="rId26"/>
    <p:sldId id="279" r:id="rId27"/>
    <p:sldId id="281" r:id="rId28"/>
    <p:sldId id="282" r:id="rId29"/>
    <p:sldId id="284" r:id="rId30"/>
    <p:sldId id="285" r:id="rId31"/>
    <p:sldId id="288" r:id="rId32"/>
    <p:sldId id="289" r:id="rId33"/>
    <p:sldId id="28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Mason" initials="TM" lastIdx="3" clrIdx="0">
    <p:extLst>
      <p:ext uri="{19B8F6BF-5375-455C-9EA6-DF929625EA0E}">
        <p15:presenceInfo xmlns:p15="http://schemas.microsoft.com/office/powerpoint/2012/main" userId="d1d38976329c3c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4FD3"/>
    <a:srgbClr val="EBE552"/>
    <a:srgbClr val="D17AD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82F02D-033F-4934-9C29-3FE79EA996A7}" v="345" dt="2019-09-25T10:35:47.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ia Mason" userId="d1d38976329c3c84" providerId="LiveId" clId="{E238B8E0-12EE-465C-8A5F-3B9B2914D221}"/>
    <pc:docChg chg="custSel addSld modSld sldOrd">
      <pc:chgData name="Tania Mason" userId="d1d38976329c3c84" providerId="LiveId" clId="{E238B8E0-12EE-465C-8A5F-3B9B2914D221}" dt="2018-07-02T10:10:38.827" v="634"/>
      <pc:docMkLst>
        <pc:docMk/>
      </pc:docMkLst>
      <pc:sldChg chg="modSp">
        <pc:chgData name="Tania Mason" userId="d1d38976329c3c84" providerId="LiveId" clId="{E238B8E0-12EE-465C-8A5F-3B9B2914D221}" dt="2018-07-02T09:48:14.991" v="562" actId="20577"/>
        <pc:sldMkLst>
          <pc:docMk/>
          <pc:sldMk cId="345570725" sldId="259"/>
        </pc:sldMkLst>
        <pc:spChg chg="mod">
          <ac:chgData name="Tania Mason" userId="d1d38976329c3c84" providerId="LiveId" clId="{E238B8E0-12EE-465C-8A5F-3B9B2914D221}" dt="2018-07-02T09:48:14.991" v="562" actId="20577"/>
          <ac:spMkLst>
            <pc:docMk/>
            <pc:sldMk cId="345570725" sldId="259"/>
            <ac:spMk id="9" creationId="{74C59461-BB44-49C9-B1F6-FE18308BA83C}"/>
          </ac:spMkLst>
        </pc:spChg>
        <pc:picChg chg="mod">
          <ac:chgData name="Tania Mason" userId="d1d38976329c3c84" providerId="LiveId" clId="{E238B8E0-12EE-465C-8A5F-3B9B2914D221}" dt="2018-06-18T14:29:06.368" v="557" actId="14826"/>
          <ac:picMkLst>
            <pc:docMk/>
            <pc:sldMk cId="345570725" sldId="259"/>
            <ac:picMk id="5" creationId="{928FD625-CBB0-634C-B3DF-4C9CCDB3B13F}"/>
          </ac:picMkLst>
        </pc:picChg>
      </pc:sldChg>
      <pc:sldChg chg="modSp">
        <pc:chgData name="Tania Mason" userId="d1d38976329c3c84" providerId="LiveId" clId="{E238B8E0-12EE-465C-8A5F-3B9B2914D221}" dt="2018-06-05T13:45:44.189" v="388" actId="20577"/>
        <pc:sldMkLst>
          <pc:docMk/>
          <pc:sldMk cId="288850469" sldId="262"/>
        </pc:sldMkLst>
        <pc:spChg chg="mod">
          <ac:chgData name="Tania Mason" userId="d1d38976329c3c84" providerId="LiveId" clId="{E238B8E0-12EE-465C-8A5F-3B9B2914D221}" dt="2018-06-05T13:45:44.189" v="388" actId="20577"/>
          <ac:spMkLst>
            <pc:docMk/>
            <pc:sldMk cId="288850469" sldId="262"/>
            <ac:spMk id="4" creationId="{533B689C-14C0-764F-ADD3-66B02A6450BA}"/>
          </ac:spMkLst>
        </pc:spChg>
      </pc:sldChg>
      <pc:sldChg chg="modSp">
        <pc:chgData name="Tania Mason" userId="d1d38976329c3c84" providerId="LiveId" clId="{E238B8E0-12EE-465C-8A5F-3B9B2914D221}" dt="2018-06-18T14:30:36.443" v="560" actId="1076"/>
        <pc:sldMkLst>
          <pc:docMk/>
          <pc:sldMk cId="1663816500" sldId="267"/>
        </pc:sldMkLst>
        <pc:spChg chg="mod">
          <ac:chgData name="Tania Mason" userId="d1d38976329c3c84" providerId="LiveId" clId="{E238B8E0-12EE-465C-8A5F-3B9B2914D221}" dt="2018-06-18T14:23:20.380" v="504" actId="1076"/>
          <ac:spMkLst>
            <pc:docMk/>
            <pc:sldMk cId="1663816500" sldId="267"/>
            <ac:spMk id="6" creationId="{C837DCD6-6041-4248-9866-7743A28CFF32}"/>
          </ac:spMkLst>
        </pc:spChg>
        <pc:picChg chg="mod">
          <ac:chgData name="Tania Mason" userId="d1d38976329c3c84" providerId="LiveId" clId="{E238B8E0-12EE-465C-8A5F-3B9B2914D221}" dt="2018-06-18T14:30:36.443" v="560" actId="1076"/>
          <ac:picMkLst>
            <pc:docMk/>
            <pc:sldMk cId="1663816500" sldId="267"/>
            <ac:picMk id="3" creationId="{E513C55B-4A07-B54B-925D-DB79248AEEB4}"/>
          </ac:picMkLst>
        </pc:picChg>
      </pc:sldChg>
      <pc:sldChg chg="modSp">
        <pc:chgData name="Tania Mason" userId="d1d38976329c3c84" providerId="LiveId" clId="{E238B8E0-12EE-465C-8A5F-3B9B2914D221}" dt="2018-06-05T13:46:45.845" v="503" actId="20577"/>
        <pc:sldMkLst>
          <pc:docMk/>
          <pc:sldMk cId="2142005487" sldId="272"/>
        </pc:sldMkLst>
        <pc:spChg chg="mod">
          <ac:chgData name="Tania Mason" userId="d1d38976329c3c84" providerId="LiveId" clId="{E238B8E0-12EE-465C-8A5F-3B9B2914D221}" dt="2018-06-05T13:46:45.845" v="503" actId="20577"/>
          <ac:spMkLst>
            <pc:docMk/>
            <pc:sldMk cId="2142005487" sldId="272"/>
            <ac:spMk id="3" creationId="{3C18AC72-C765-4541-B2BB-B1C104A5CDD6}"/>
          </ac:spMkLst>
        </pc:spChg>
      </pc:sldChg>
      <pc:sldChg chg="modSp">
        <pc:chgData name="Tania Mason" userId="d1d38976329c3c84" providerId="LiveId" clId="{E238B8E0-12EE-465C-8A5F-3B9B2914D221}" dt="2018-05-31T06:43:25.204" v="26" actId="14826"/>
        <pc:sldMkLst>
          <pc:docMk/>
          <pc:sldMk cId="281792759" sldId="275"/>
        </pc:sldMkLst>
        <pc:picChg chg="mod">
          <ac:chgData name="Tania Mason" userId="d1d38976329c3c84" providerId="LiveId" clId="{E238B8E0-12EE-465C-8A5F-3B9B2914D221}" dt="2018-05-31T06:43:25.204" v="26" actId="14826"/>
          <ac:picMkLst>
            <pc:docMk/>
            <pc:sldMk cId="281792759" sldId="275"/>
            <ac:picMk id="4" creationId="{C9BF1FFD-308D-954B-B73F-7868E1CEC37B}"/>
          </ac:picMkLst>
        </pc:picChg>
      </pc:sldChg>
      <pc:sldChg chg="modSp">
        <pc:chgData name="Tania Mason" userId="d1d38976329c3c84" providerId="LiveId" clId="{E238B8E0-12EE-465C-8A5F-3B9B2914D221}" dt="2018-06-18T14:24:41.483" v="555" actId="6549"/>
        <pc:sldMkLst>
          <pc:docMk/>
          <pc:sldMk cId="1999722669" sldId="286"/>
        </pc:sldMkLst>
        <pc:spChg chg="mod">
          <ac:chgData name="Tania Mason" userId="d1d38976329c3c84" providerId="LiveId" clId="{E238B8E0-12EE-465C-8A5F-3B9B2914D221}" dt="2018-06-18T14:23:53.891" v="530" actId="6549"/>
          <ac:spMkLst>
            <pc:docMk/>
            <pc:sldMk cId="1999722669" sldId="286"/>
            <ac:spMk id="2" creationId="{B137C8BB-E28F-4F7C-84ED-ECED40BF712F}"/>
          </ac:spMkLst>
        </pc:spChg>
        <pc:spChg chg="mod">
          <ac:chgData name="Tania Mason" userId="d1d38976329c3c84" providerId="LiveId" clId="{E238B8E0-12EE-465C-8A5F-3B9B2914D221}" dt="2018-06-18T14:24:41.483" v="555" actId="6549"/>
          <ac:spMkLst>
            <pc:docMk/>
            <pc:sldMk cId="1999722669" sldId="286"/>
            <ac:spMk id="4" creationId="{E7485DC1-BAC8-7A4C-973B-F6AE4631D3F5}"/>
          </ac:spMkLst>
        </pc:spChg>
      </pc:sldChg>
      <pc:sldChg chg="addSp modSp ord addCm modCm">
        <pc:chgData name="Tania Mason" userId="d1d38976329c3c84" providerId="LiveId" clId="{E238B8E0-12EE-465C-8A5F-3B9B2914D221}" dt="2018-07-02T10:10:38.827" v="634"/>
        <pc:sldMkLst>
          <pc:docMk/>
          <pc:sldMk cId="3152834899" sldId="288"/>
        </pc:sldMkLst>
        <pc:spChg chg="mod">
          <ac:chgData name="Tania Mason" userId="d1d38976329c3c84" providerId="LiveId" clId="{E238B8E0-12EE-465C-8A5F-3B9B2914D221}" dt="2018-05-30T14:23:17.837" v="24" actId="20577"/>
          <ac:spMkLst>
            <pc:docMk/>
            <pc:sldMk cId="3152834899" sldId="288"/>
            <ac:spMk id="2" creationId="{B137C8BB-E28F-4F7C-84ED-ECED40BF712F}"/>
          </ac:spMkLst>
        </pc:spChg>
        <pc:spChg chg="mod">
          <ac:chgData name="Tania Mason" userId="d1d38976329c3c84" providerId="LiveId" clId="{E238B8E0-12EE-465C-8A5F-3B9B2914D221}" dt="2018-05-30T14:13:46.656" v="2" actId="20577"/>
          <ac:spMkLst>
            <pc:docMk/>
            <pc:sldMk cId="3152834899" sldId="288"/>
            <ac:spMk id="3" creationId="{CF3FA743-E432-E04E-AF08-3993C99A121A}"/>
          </ac:spMkLst>
        </pc:spChg>
        <pc:spChg chg="add mod">
          <ac:chgData name="Tania Mason" userId="d1d38976329c3c84" providerId="LiveId" clId="{E238B8E0-12EE-465C-8A5F-3B9B2914D221}" dt="2018-07-02T09:50:04.867" v="628" actId="20577"/>
          <ac:spMkLst>
            <pc:docMk/>
            <pc:sldMk cId="3152834899" sldId="288"/>
            <ac:spMk id="5" creationId="{499D0A7F-7B4B-47B7-9CCB-DB390DF2E8DC}"/>
          </ac:spMkLst>
        </pc:spChg>
        <pc:picChg chg="add mod">
          <ac:chgData name="Tania Mason" userId="d1d38976329c3c84" providerId="LiveId" clId="{E238B8E0-12EE-465C-8A5F-3B9B2914D221}" dt="2018-05-30T14:22:41.590" v="7" actId="14100"/>
          <ac:picMkLst>
            <pc:docMk/>
            <pc:sldMk cId="3152834899" sldId="288"/>
            <ac:picMk id="4" creationId="{FC0696DB-5D25-49FF-B089-AA22A62EE0D0}"/>
          </ac:picMkLst>
        </pc:picChg>
      </pc:sldChg>
      <pc:sldChg chg="modSp add">
        <pc:chgData name="Tania Mason" userId="d1d38976329c3c84" providerId="LiveId" clId="{E238B8E0-12EE-465C-8A5F-3B9B2914D221}" dt="2018-06-05T10:29:51.308" v="379" actId="255"/>
        <pc:sldMkLst>
          <pc:docMk/>
          <pc:sldMk cId="2388617629" sldId="290"/>
        </pc:sldMkLst>
        <pc:spChg chg="mod">
          <ac:chgData name="Tania Mason" userId="d1d38976329c3c84" providerId="LiveId" clId="{E238B8E0-12EE-465C-8A5F-3B9B2914D221}" dt="2018-06-05T10:26:24.424" v="63" actId="27636"/>
          <ac:spMkLst>
            <pc:docMk/>
            <pc:sldMk cId="2388617629" sldId="290"/>
            <ac:spMk id="2" creationId="{B137C8BB-E28F-4F7C-84ED-ECED40BF712F}"/>
          </ac:spMkLst>
        </pc:spChg>
        <pc:spChg chg="mod">
          <ac:chgData name="Tania Mason" userId="d1d38976329c3c84" providerId="LiveId" clId="{E238B8E0-12EE-465C-8A5F-3B9B2914D221}" dt="2018-06-05T10:29:51.308" v="379" actId="255"/>
          <ac:spMkLst>
            <pc:docMk/>
            <pc:sldMk cId="2388617629" sldId="290"/>
            <ac:spMk id="3" creationId="{8AA06E46-7A70-8944-BDD4-545B881B0FA4}"/>
          </ac:spMkLst>
        </pc:spChg>
      </pc:sldChg>
    </pc:docChg>
  </pc:docChgLst>
  <pc:docChgLst>
    <pc:chgData name="Tania Mason" userId="d1d38976329c3c84" providerId="LiveId" clId="{286E4FB9-9AC4-A744-85F7-C1E4BC0645C0}"/>
    <pc:docChg chg="undo custSel addSld delSld modSld sldOrd">
      <pc:chgData name="Tania Mason" userId="d1d38976329c3c84" providerId="LiveId" clId="{286E4FB9-9AC4-A744-85F7-C1E4BC0645C0}" dt="2018-05-30T14:12:46.625" v="15471" actId="1576"/>
      <pc:docMkLst>
        <pc:docMk/>
      </pc:docMkLst>
      <pc:sldChg chg="modSp">
        <pc:chgData name="Tania Mason" userId="d1d38976329c3c84" providerId="LiveId" clId="{286E4FB9-9AC4-A744-85F7-C1E4BC0645C0}" dt="2018-05-30T13:20:40.880" v="15315" actId="20577"/>
        <pc:sldMkLst>
          <pc:docMk/>
          <pc:sldMk cId="1643473073" sldId="260"/>
        </pc:sldMkLst>
        <pc:spChg chg="mod">
          <ac:chgData name="Tania Mason" userId="d1d38976329c3c84" providerId="LiveId" clId="{286E4FB9-9AC4-A744-85F7-C1E4BC0645C0}" dt="2018-05-30T13:20:40.880" v="15315" actId="20577"/>
          <ac:spMkLst>
            <pc:docMk/>
            <pc:sldMk cId="1643473073" sldId="260"/>
            <ac:spMk id="6" creationId="{9B420FBD-A1D2-BF49-B9D9-4D2CF46B786A}"/>
          </ac:spMkLst>
        </pc:spChg>
      </pc:sldChg>
      <pc:sldChg chg="addSp delSp modSp addAnim delAnim">
        <pc:chgData name="Tania Mason" userId="d1d38976329c3c84" providerId="LiveId" clId="{286E4FB9-9AC4-A744-85F7-C1E4BC0645C0}" dt="2018-05-30T09:48:30.109" v="4418" actId="20577"/>
        <pc:sldMkLst>
          <pc:docMk/>
          <pc:sldMk cId="2306429184" sldId="261"/>
        </pc:sldMkLst>
        <pc:spChg chg="mod">
          <ac:chgData name="Tania Mason" userId="d1d38976329c3c84" providerId="LiveId" clId="{286E4FB9-9AC4-A744-85F7-C1E4BC0645C0}" dt="2018-05-30T09:48:30.109" v="4418" actId="20577"/>
          <ac:spMkLst>
            <pc:docMk/>
            <pc:sldMk cId="2306429184" sldId="261"/>
            <ac:spMk id="2" creationId="{B137C8BB-E28F-4F7C-84ED-ECED40BF712F}"/>
          </ac:spMkLst>
        </pc:spChg>
        <pc:spChg chg="add del mod">
          <ac:chgData name="Tania Mason" userId="d1d38976329c3c84" providerId="LiveId" clId="{286E4FB9-9AC4-A744-85F7-C1E4BC0645C0}" dt="2018-05-30T06:43:06.771" v="3553" actId="139"/>
          <ac:spMkLst>
            <pc:docMk/>
            <pc:sldMk cId="2306429184" sldId="261"/>
            <ac:spMk id="3" creationId="{21AE408F-C10A-B04C-9130-976EB04A576B}"/>
          </ac:spMkLst>
        </pc:spChg>
        <pc:spChg chg="add mod">
          <ac:chgData name="Tania Mason" userId="d1d38976329c3c84" providerId="LiveId" clId="{286E4FB9-9AC4-A744-85F7-C1E4BC0645C0}" dt="2018-05-30T06:47:48.929" v="3778" actId="1076"/>
          <ac:spMkLst>
            <pc:docMk/>
            <pc:sldMk cId="2306429184" sldId="261"/>
            <ac:spMk id="4" creationId="{19AE9679-F58B-F04D-AFAD-8B1C249F2DE4}"/>
          </ac:spMkLst>
        </pc:spChg>
        <pc:spChg chg="add mod">
          <ac:chgData name="Tania Mason" userId="d1d38976329c3c84" providerId="LiveId" clId="{286E4FB9-9AC4-A744-85F7-C1E4BC0645C0}" dt="2018-05-30T06:47:52.859" v="3779" actId="1076"/>
          <ac:spMkLst>
            <pc:docMk/>
            <pc:sldMk cId="2306429184" sldId="261"/>
            <ac:spMk id="5" creationId="{5A76A3D8-F542-7744-9CD1-B262C9AB48EF}"/>
          </ac:spMkLst>
        </pc:spChg>
        <pc:spChg chg="add mod">
          <ac:chgData name="Tania Mason" userId="d1d38976329c3c84" providerId="LiveId" clId="{286E4FB9-9AC4-A744-85F7-C1E4BC0645C0}" dt="2018-05-30T06:49:18.415" v="3848" actId="20577"/>
          <ac:spMkLst>
            <pc:docMk/>
            <pc:sldMk cId="2306429184" sldId="261"/>
            <ac:spMk id="6" creationId="{542DCFD4-84F7-D44A-834D-E4689DB7DC11}"/>
          </ac:spMkLst>
        </pc:spChg>
        <pc:spChg chg="add mod">
          <ac:chgData name="Tania Mason" userId="d1d38976329c3c84" providerId="LiveId" clId="{286E4FB9-9AC4-A744-85F7-C1E4BC0645C0}" dt="2018-05-30T06:49:33.784" v="3871" actId="20577"/>
          <ac:spMkLst>
            <pc:docMk/>
            <pc:sldMk cId="2306429184" sldId="261"/>
            <ac:spMk id="8" creationId="{3EE60423-DBBC-2A4A-ABAF-B287134A743E}"/>
          </ac:spMkLst>
        </pc:spChg>
      </pc:sldChg>
      <pc:sldChg chg="addSp delSp modSp addAnim delAnim modAnim">
        <pc:chgData name="Tania Mason" userId="d1d38976329c3c84" providerId="LiveId" clId="{286E4FB9-9AC4-A744-85F7-C1E4BC0645C0}" dt="2018-05-30T13:25:24.470" v="15333" actId="20577"/>
        <pc:sldMkLst>
          <pc:docMk/>
          <pc:sldMk cId="288850469" sldId="262"/>
        </pc:sldMkLst>
        <pc:spChg chg="mod">
          <ac:chgData name="Tania Mason" userId="d1d38976329c3c84" providerId="LiveId" clId="{286E4FB9-9AC4-A744-85F7-C1E4BC0645C0}" dt="2018-05-30T06:29:08.807" v="2590" actId="20577"/>
          <ac:spMkLst>
            <pc:docMk/>
            <pc:sldMk cId="288850469" sldId="262"/>
            <ac:spMk id="2" creationId="{B137C8BB-E28F-4F7C-84ED-ECED40BF712F}"/>
          </ac:spMkLst>
        </pc:spChg>
        <pc:spChg chg="add del mod">
          <ac:chgData name="Tania Mason" userId="d1d38976329c3c84" providerId="LiveId" clId="{286E4FB9-9AC4-A744-85F7-C1E4BC0645C0}" dt="2018-05-30T06:29:51.051" v="2595" actId="478"/>
          <ac:spMkLst>
            <pc:docMk/>
            <pc:sldMk cId="288850469" sldId="262"/>
            <ac:spMk id="3" creationId="{65A2F105-3B1B-E944-A4CF-83BAABA23C15}"/>
          </ac:spMkLst>
        </pc:spChg>
        <pc:spChg chg="add mod">
          <ac:chgData name="Tania Mason" userId="d1d38976329c3c84" providerId="LiveId" clId="{286E4FB9-9AC4-A744-85F7-C1E4BC0645C0}" dt="2018-05-30T13:25:24.470" v="15333" actId="20577"/>
          <ac:spMkLst>
            <pc:docMk/>
            <pc:sldMk cId="288850469" sldId="262"/>
            <ac:spMk id="4" creationId="{533B689C-14C0-764F-ADD3-66B02A6450BA}"/>
          </ac:spMkLst>
        </pc:spChg>
      </pc:sldChg>
      <pc:sldChg chg="modSp">
        <pc:chgData name="Tania Mason" userId="d1d38976329c3c84" providerId="LiveId" clId="{286E4FB9-9AC4-A744-85F7-C1E4BC0645C0}" dt="2018-05-30T06:23:44.057" v="2503" actId="20577"/>
        <pc:sldMkLst>
          <pc:docMk/>
          <pc:sldMk cId="2177782053" sldId="263"/>
        </pc:sldMkLst>
        <pc:spChg chg="mod">
          <ac:chgData name="Tania Mason" userId="d1d38976329c3c84" providerId="LiveId" clId="{286E4FB9-9AC4-A744-85F7-C1E4BC0645C0}" dt="2018-05-30T06:23:44.057" v="2503" actId="20577"/>
          <ac:spMkLst>
            <pc:docMk/>
            <pc:sldMk cId="2177782053" sldId="263"/>
            <ac:spMk id="2" creationId="{B137C8BB-E28F-4F7C-84ED-ECED40BF712F}"/>
          </ac:spMkLst>
        </pc:spChg>
        <pc:spChg chg="mod">
          <ac:chgData name="Tania Mason" userId="d1d38976329c3c84" providerId="LiveId" clId="{286E4FB9-9AC4-A744-85F7-C1E4BC0645C0}" dt="2018-05-30T06:23:17.015" v="2482" actId="20577"/>
          <ac:spMkLst>
            <pc:docMk/>
            <pc:sldMk cId="2177782053" sldId="263"/>
            <ac:spMk id="9" creationId="{F559BD79-BCAD-9249-8DEE-137FE175C91C}"/>
          </ac:spMkLst>
        </pc:spChg>
      </pc:sldChg>
      <pc:sldChg chg="addSp delSp modSp ord addAnim modAnim">
        <pc:chgData name="Tania Mason" userId="d1d38976329c3c84" providerId="LiveId" clId="{286E4FB9-9AC4-A744-85F7-C1E4BC0645C0}" dt="2018-05-30T06:26:39.807" v="2534" actId="255"/>
        <pc:sldMkLst>
          <pc:docMk/>
          <pc:sldMk cId="3130313638" sldId="264"/>
        </pc:sldMkLst>
        <pc:spChg chg="mod">
          <ac:chgData name="Tania Mason" userId="d1d38976329c3c84" providerId="LiveId" clId="{286E4FB9-9AC4-A744-85F7-C1E4BC0645C0}" dt="2018-05-30T06:03:07.219" v="378" actId="20577"/>
          <ac:spMkLst>
            <pc:docMk/>
            <pc:sldMk cId="3130313638" sldId="264"/>
            <ac:spMk id="2" creationId="{B137C8BB-E28F-4F7C-84ED-ECED40BF712F}"/>
          </ac:spMkLst>
        </pc:spChg>
        <pc:spChg chg="add del mod">
          <ac:chgData name="Tania Mason" userId="d1d38976329c3c84" providerId="LiveId" clId="{286E4FB9-9AC4-A744-85F7-C1E4BC0645C0}" dt="2018-05-30T06:09:52.447" v="1067" actId="478"/>
          <ac:spMkLst>
            <pc:docMk/>
            <pc:sldMk cId="3130313638" sldId="264"/>
            <ac:spMk id="3" creationId="{B9BEE242-C0B7-A649-8F35-C091E24C0370}"/>
          </ac:spMkLst>
        </pc:spChg>
        <pc:spChg chg="add mod">
          <ac:chgData name="Tania Mason" userId="d1d38976329c3c84" providerId="LiveId" clId="{286E4FB9-9AC4-A744-85F7-C1E4BC0645C0}" dt="2018-05-30T06:26:39.807" v="2534" actId="255"/>
          <ac:spMkLst>
            <pc:docMk/>
            <pc:sldMk cId="3130313638" sldId="264"/>
            <ac:spMk id="4" creationId="{0A3819DD-3076-E441-AC04-7F14F69E039A}"/>
          </ac:spMkLst>
        </pc:spChg>
      </pc:sldChg>
      <pc:sldChg chg="addSp delSp modSp mod setBg addAnim delAnim modAnim">
        <pc:chgData name="Tania Mason" userId="d1d38976329c3c84" providerId="LiveId" clId="{286E4FB9-9AC4-A744-85F7-C1E4BC0645C0}" dt="2018-05-30T13:22:32.163" v="15324" actId="5793"/>
        <pc:sldMkLst>
          <pc:docMk/>
          <pc:sldMk cId="200088043" sldId="265"/>
        </pc:sldMkLst>
        <pc:spChg chg="mod">
          <ac:chgData name="Tania Mason" userId="d1d38976329c3c84" providerId="LiveId" clId="{286E4FB9-9AC4-A744-85F7-C1E4BC0645C0}" dt="2018-05-30T13:22:32.163" v="15324" actId="5793"/>
          <ac:spMkLst>
            <pc:docMk/>
            <pc:sldMk cId="200088043" sldId="265"/>
            <ac:spMk id="3" creationId="{8B0FA0D3-8260-F344-8D39-CDB295DB1DEE}"/>
          </ac:spMkLst>
        </pc:spChg>
        <pc:spChg chg="add mod">
          <ac:chgData name="Tania Mason" userId="d1d38976329c3c84" providerId="LiveId" clId="{286E4FB9-9AC4-A744-85F7-C1E4BC0645C0}" dt="2018-05-30T06:54:53.264" v="3889" actId="14100"/>
          <ac:spMkLst>
            <pc:docMk/>
            <pc:sldMk cId="200088043" sldId="265"/>
            <ac:spMk id="4" creationId="{7BC631F8-14A8-E143-A42E-DBBBB5D44498}"/>
          </ac:spMkLst>
        </pc:spChg>
        <pc:spChg chg="add del mod">
          <ac:chgData name="Tania Mason" userId="d1d38976329c3c84" providerId="LiveId" clId="{286E4FB9-9AC4-A744-85F7-C1E4BC0645C0}" dt="2018-05-30T05:52:44.407" v="89" actId="478"/>
          <ac:spMkLst>
            <pc:docMk/>
            <pc:sldMk cId="200088043" sldId="265"/>
            <ac:spMk id="5" creationId="{7C922DF4-4B66-D949-877A-93E2EED8996D}"/>
          </ac:spMkLst>
        </pc:spChg>
        <pc:spChg chg="add mod">
          <ac:chgData name="Tania Mason" userId="d1d38976329c3c84" providerId="LiveId" clId="{286E4FB9-9AC4-A744-85F7-C1E4BC0645C0}" dt="2018-05-30T06:55:01.921" v="3892" actId="14100"/>
          <ac:spMkLst>
            <pc:docMk/>
            <pc:sldMk cId="200088043" sldId="265"/>
            <ac:spMk id="6" creationId="{FBED8640-D710-AF4D-8D91-402FF41E6487}"/>
          </ac:spMkLst>
        </pc:spChg>
        <pc:spChg chg="add mod">
          <ac:chgData name="Tania Mason" userId="d1d38976329c3c84" providerId="LiveId" clId="{286E4FB9-9AC4-A744-85F7-C1E4BC0645C0}" dt="2018-05-30T06:54:59.492" v="3891" actId="14100"/>
          <ac:spMkLst>
            <pc:docMk/>
            <pc:sldMk cId="200088043" sldId="265"/>
            <ac:spMk id="8" creationId="{03312F8C-C015-F545-9D53-F0768B2DCDCE}"/>
          </ac:spMkLst>
        </pc:spChg>
        <pc:spChg chg="add mod">
          <ac:chgData name="Tania Mason" userId="d1d38976329c3c84" providerId="LiveId" clId="{286E4FB9-9AC4-A744-85F7-C1E4BC0645C0}" dt="2018-05-30T13:22:21.886" v="15320" actId="1076"/>
          <ac:spMkLst>
            <pc:docMk/>
            <pc:sldMk cId="200088043" sldId="265"/>
            <ac:spMk id="9" creationId="{E7572EB0-1B9B-8441-A4F8-DE01368775F6}"/>
          </ac:spMkLst>
        </pc:spChg>
      </pc:sldChg>
      <pc:sldChg chg="modSp">
        <pc:chgData name="Tania Mason" userId="d1d38976329c3c84" providerId="LiveId" clId="{286E4FB9-9AC4-A744-85F7-C1E4BC0645C0}" dt="2018-05-30T06:24:57.615" v="2516" actId="255"/>
        <pc:sldMkLst>
          <pc:docMk/>
          <pc:sldMk cId="3607519356" sldId="268"/>
        </pc:sldMkLst>
        <pc:spChg chg="mod">
          <ac:chgData name="Tania Mason" userId="d1d38976329c3c84" providerId="LiveId" clId="{286E4FB9-9AC4-A744-85F7-C1E4BC0645C0}" dt="2018-05-30T06:24:57.615" v="2516" actId="255"/>
          <ac:spMkLst>
            <pc:docMk/>
            <pc:sldMk cId="3607519356" sldId="268"/>
            <ac:spMk id="3" creationId="{B2B7E19C-227C-C34A-AA04-63C12B1251A6}"/>
          </ac:spMkLst>
        </pc:spChg>
      </pc:sldChg>
      <pc:sldChg chg="addSp modSp">
        <pc:chgData name="Tania Mason" userId="d1d38976329c3c84" providerId="LiveId" clId="{286E4FB9-9AC4-A744-85F7-C1E4BC0645C0}" dt="2018-05-30T06:27:34.562" v="2554" actId="20577"/>
        <pc:sldMkLst>
          <pc:docMk/>
          <pc:sldMk cId="2273557946" sldId="269"/>
        </pc:sldMkLst>
        <pc:spChg chg="add mod">
          <ac:chgData name="Tania Mason" userId="d1d38976329c3c84" providerId="LiveId" clId="{286E4FB9-9AC4-A744-85F7-C1E4BC0645C0}" dt="2018-05-30T06:27:34.562" v="2554" actId="20577"/>
          <ac:spMkLst>
            <pc:docMk/>
            <pc:sldMk cId="2273557946" sldId="269"/>
            <ac:spMk id="3" creationId="{BBC994A5-155E-A14D-816F-4DD265D65C43}"/>
          </ac:spMkLst>
        </pc:spChg>
      </pc:sldChg>
      <pc:sldChg chg="addSp delSp modSp add ord addAnim delAnim modAnim">
        <pc:chgData name="Tania Mason" userId="d1d38976329c3c84" providerId="LiveId" clId="{286E4FB9-9AC4-A744-85F7-C1E4BC0645C0}" dt="2018-05-30T10:49:39.283" v="8728" actId="27701"/>
        <pc:sldMkLst>
          <pc:docMk/>
          <pc:sldMk cId="2525759411" sldId="270"/>
        </pc:sldMkLst>
        <pc:spChg chg="mod">
          <ac:chgData name="Tania Mason" userId="d1d38976329c3c84" providerId="LiveId" clId="{286E4FB9-9AC4-A744-85F7-C1E4BC0645C0}" dt="2018-05-30T06:56:49.724" v="3934" actId="20577"/>
          <ac:spMkLst>
            <pc:docMk/>
            <pc:sldMk cId="2525759411" sldId="270"/>
            <ac:spMk id="2" creationId="{B137C8BB-E28F-4F7C-84ED-ECED40BF712F}"/>
          </ac:spMkLst>
        </pc:spChg>
        <pc:spChg chg="add mod">
          <ac:chgData name="Tania Mason" userId="d1d38976329c3c84" providerId="LiveId" clId="{286E4FB9-9AC4-A744-85F7-C1E4BC0645C0}" dt="2018-05-30T06:58:09.644" v="3995" actId="255"/>
          <ac:spMkLst>
            <pc:docMk/>
            <pc:sldMk cId="2525759411" sldId="270"/>
            <ac:spMk id="3" creationId="{B74F59DB-50F2-6E43-9759-CD24AD1525DC}"/>
          </ac:spMkLst>
        </pc:spChg>
        <pc:spChg chg="add mod">
          <ac:chgData name="Tania Mason" userId="d1d38976329c3c84" providerId="LiveId" clId="{286E4FB9-9AC4-A744-85F7-C1E4BC0645C0}" dt="2018-05-30T10:46:06.492" v="8655" actId="1076"/>
          <ac:spMkLst>
            <pc:docMk/>
            <pc:sldMk cId="2525759411" sldId="270"/>
            <ac:spMk id="4" creationId="{6B53F434-32F2-7A43-997D-5824F99D4A83}"/>
          </ac:spMkLst>
        </pc:spChg>
        <pc:spChg chg="add mod">
          <ac:chgData name="Tania Mason" userId="d1d38976329c3c84" providerId="LiveId" clId="{286E4FB9-9AC4-A744-85F7-C1E4BC0645C0}" dt="2018-05-30T10:48:21.185" v="8721" actId="20577"/>
          <ac:spMkLst>
            <pc:docMk/>
            <pc:sldMk cId="2525759411" sldId="270"/>
            <ac:spMk id="5" creationId="{2124D37E-43CD-7340-896D-70E9424CDF62}"/>
          </ac:spMkLst>
        </pc:spChg>
        <pc:spChg chg="add mod">
          <ac:chgData name="Tania Mason" userId="d1d38976329c3c84" providerId="LiveId" clId="{286E4FB9-9AC4-A744-85F7-C1E4BC0645C0}" dt="2018-05-30T10:46:11.733" v="8656" actId="1076"/>
          <ac:spMkLst>
            <pc:docMk/>
            <pc:sldMk cId="2525759411" sldId="270"/>
            <ac:spMk id="6" creationId="{D51F701A-1B59-1D4F-BCBC-BB8B71B0D695}"/>
          </ac:spMkLst>
        </pc:spChg>
        <pc:spChg chg="add mod">
          <ac:chgData name="Tania Mason" userId="d1d38976329c3c84" providerId="LiveId" clId="{286E4FB9-9AC4-A744-85F7-C1E4BC0645C0}" dt="2018-05-30T10:47:25.707" v="8668" actId="1076"/>
          <ac:spMkLst>
            <pc:docMk/>
            <pc:sldMk cId="2525759411" sldId="270"/>
            <ac:spMk id="8" creationId="{6553048D-6DEB-294E-8DE7-357375CCEA7E}"/>
          </ac:spMkLst>
        </pc:spChg>
        <pc:spChg chg="del">
          <ac:chgData name="Tania Mason" userId="d1d38976329c3c84" providerId="LiveId" clId="{286E4FB9-9AC4-A744-85F7-C1E4BC0645C0}" dt="2018-05-30T06:55:56.947" v="3896" actId="478"/>
          <ac:spMkLst>
            <pc:docMk/>
            <pc:sldMk cId="2525759411" sldId="270"/>
            <ac:spMk id="9" creationId="{74C59461-BB44-49C9-B1F6-FE18308BA83C}"/>
          </ac:spMkLst>
        </pc:spChg>
        <pc:picChg chg="del">
          <ac:chgData name="Tania Mason" userId="d1d38976329c3c84" providerId="LiveId" clId="{286E4FB9-9AC4-A744-85F7-C1E4BC0645C0}" dt="2018-05-30T06:55:51.192" v="3895" actId="478"/>
          <ac:picMkLst>
            <pc:docMk/>
            <pc:sldMk cId="2525759411" sldId="270"/>
            <ac:picMk id="5" creationId="{928FD625-CBB0-634C-B3DF-4C9CCDB3B13F}"/>
          </ac:picMkLst>
        </pc:picChg>
      </pc:sldChg>
      <pc:sldChg chg="addSp modSp add ord addAnim">
        <pc:chgData name="Tania Mason" userId="d1d38976329c3c84" providerId="LiveId" clId="{286E4FB9-9AC4-A744-85F7-C1E4BC0645C0}" dt="2018-05-30T13:26:59.095" v="15394" actId="20577"/>
        <pc:sldMkLst>
          <pc:docMk/>
          <pc:sldMk cId="3765282037" sldId="271"/>
        </pc:sldMkLst>
        <pc:spChg chg="mod">
          <ac:chgData name="Tania Mason" userId="d1d38976329c3c84" providerId="LiveId" clId="{286E4FB9-9AC4-A744-85F7-C1E4BC0645C0}" dt="2018-05-30T13:26:59.095" v="15394" actId="20577"/>
          <ac:spMkLst>
            <pc:docMk/>
            <pc:sldMk cId="3765282037" sldId="271"/>
            <ac:spMk id="2" creationId="{B137C8BB-E28F-4F7C-84ED-ECED40BF712F}"/>
          </ac:spMkLst>
        </pc:spChg>
        <pc:spChg chg="add mod">
          <ac:chgData name="Tania Mason" userId="d1d38976329c3c84" providerId="LiveId" clId="{286E4FB9-9AC4-A744-85F7-C1E4BC0645C0}" dt="2018-05-30T09:50:52.429" v="4483" actId="207"/>
          <ac:spMkLst>
            <pc:docMk/>
            <pc:sldMk cId="3765282037" sldId="271"/>
            <ac:spMk id="3" creationId="{287A0AB9-CDAE-204E-BA8D-CBE03797BF94}"/>
          </ac:spMkLst>
        </pc:spChg>
        <pc:spChg chg="add mod">
          <ac:chgData name="Tania Mason" userId="d1d38976329c3c84" providerId="LiveId" clId="{286E4FB9-9AC4-A744-85F7-C1E4BC0645C0}" dt="2018-05-30T09:51:55.276" v="4520" actId="20577"/>
          <ac:spMkLst>
            <pc:docMk/>
            <pc:sldMk cId="3765282037" sldId="271"/>
            <ac:spMk id="4" creationId="{3CA177CF-595D-BB48-ACD6-3FE525BDD82C}"/>
          </ac:spMkLst>
        </pc:spChg>
        <pc:spChg chg="add mod">
          <ac:chgData name="Tania Mason" userId="d1d38976329c3c84" providerId="LiveId" clId="{286E4FB9-9AC4-A744-85F7-C1E4BC0645C0}" dt="2018-05-30T09:52:51.061" v="4564" actId="20577"/>
          <ac:spMkLst>
            <pc:docMk/>
            <pc:sldMk cId="3765282037" sldId="271"/>
            <ac:spMk id="5" creationId="{68E45B45-43FC-FD4B-96BB-2243B4644491}"/>
          </ac:spMkLst>
        </pc:spChg>
        <pc:spChg chg="add mod">
          <ac:chgData name="Tania Mason" userId="d1d38976329c3c84" providerId="LiveId" clId="{286E4FB9-9AC4-A744-85F7-C1E4BC0645C0}" dt="2018-05-30T09:53:49.967" v="4624" actId="20577"/>
          <ac:spMkLst>
            <pc:docMk/>
            <pc:sldMk cId="3765282037" sldId="271"/>
            <ac:spMk id="6" creationId="{638263E2-8AF2-8A40-9C06-B89CCB70F067}"/>
          </ac:spMkLst>
        </pc:spChg>
        <pc:spChg chg="add mod">
          <ac:chgData name="Tania Mason" userId="d1d38976329c3c84" providerId="LiveId" clId="{286E4FB9-9AC4-A744-85F7-C1E4BC0645C0}" dt="2018-05-30T09:57:56.785" v="4712" actId="207"/>
          <ac:spMkLst>
            <pc:docMk/>
            <pc:sldMk cId="3765282037" sldId="271"/>
            <ac:spMk id="8" creationId="{1AF68156-8CD8-4C48-A420-7C5FB5AAAAAA}"/>
          </ac:spMkLst>
        </pc:spChg>
      </pc:sldChg>
      <pc:sldChg chg="addSp modSp add addAnim delAnim modAnim">
        <pc:chgData name="Tania Mason" userId="d1d38976329c3c84" providerId="LiveId" clId="{286E4FB9-9AC4-A744-85F7-C1E4BC0645C0}" dt="2018-05-30T13:34:06.913" v="15424" actId="27704"/>
        <pc:sldMkLst>
          <pc:docMk/>
          <pc:sldMk cId="2142005487" sldId="272"/>
        </pc:sldMkLst>
        <pc:spChg chg="mod">
          <ac:chgData name="Tania Mason" userId="d1d38976329c3c84" providerId="LiveId" clId="{286E4FB9-9AC4-A744-85F7-C1E4BC0645C0}" dt="2018-05-30T10:01:44.457" v="4736" actId="20577"/>
          <ac:spMkLst>
            <pc:docMk/>
            <pc:sldMk cId="2142005487" sldId="272"/>
            <ac:spMk id="2" creationId="{B137C8BB-E28F-4F7C-84ED-ECED40BF712F}"/>
          </ac:spMkLst>
        </pc:spChg>
        <pc:spChg chg="add mod">
          <ac:chgData name="Tania Mason" userId="d1d38976329c3c84" providerId="LiveId" clId="{286E4FB9-9AC4-A744-85F7-C1E4BC0645C0}" dt="2018-05-30T10:28:06.274" v="7548" actId="12"/>
          <ac:spMkLst>
            <pc:docMk/>
            <pc:sldMk cId="2142005487" sldId="272"/>
            <ac:spMk id="3" creationId="{3C18AC72-C765-4541-B2BB-B1C104A5CDD6}"/>
          </ac:spMkLst>
        </pc:spChg>
      </pc:sldChg>
      <pc:sldChg chg="addSp modSp add ord">
        <pc:chgData name="Tania Mason" userId="d1d38976329c3c84" providerId="LiveId" clId="{286E4FB9-9AC4-A744-85F7-C1E4BC0645C0}" dt="2018-05-30T12:55:43.277" v="14106" actId="1076"/>
        <pc:sldMkLst>
          <pc:docMk/>
          <pc:sldMk cId="3395776115" sldId="273"/>
        </pc:sldMkLst>
        <pc:spChg chg="mod">
          <ac:chgData name="Tania Mason" userId="d1d38976329c3c84" providerId="LiveId" clId="{286E4FB9-9AC4-A744-85F7-C1E4BC0645C0}" dt="2018-05-30T10:08:36.986" v="5652" actId="20577"/>
          <ac:spMkLst>
            <pc:docMk/>
            <pc:sldMk cId="3395776115" sldId="273"/>
            <ac:spMk id="2" creationId="{B137C8BB-E28F-4F7C-84ED-ECED40BF712F}"/>
          </ac:spMkLst>
        </pc:spChg>
        <pc:spChg chg="add mod">
          <ac:chgData name="Tania Mason" userId="d1d38976329c3c84" providerId="LiveId" clId="{286E4FB9-9AC4-A744-85F7-C1E4BC0645C0}" dt="2018-05-30T10:28:47.458" v="7561" actId="20577"/>
          <ac:spMkLst>
            <pc:docMk/>
            <pc:sldMk cId="3395776115" sldId="273"/>
            <ac:spMk id="3" creationId="{BADF2C16-4014-A447-82D2-0B69DCB70BB9}"/>
          </ac:spMkLst>
        </pc:spChg>
      </pc:sldChg>
      <pc:sldChg chg="addSp modSp add ord">
        <pc:chgData name="Tania Mason" userId="d1d38976329c3c84" providerId="LiveId" clId="{286E4FB9-9AC4-A744-85F7-C1E4BC0645C0}" dt="2018-05-30T12:55:50.892" v="14107" actId="1076"/>
        <pc:sldMkLst>
          <pc:docMk/>
          <pc:sldMk cId="2474496130" sldId="274"/>
        </pc:sldMkLst>
        <pc:spChg chg="mod">
          <ac:chgData name="Tania Mason" userId="d1d38976329c3c84" providerId="LiveId" clId="{286E4FB9-9AC4-A744-85F7-C1E4BC0645C0}" dt="2018-05-30T10:19:14.318" v="6733" actId="20577"/>
          <ac:spMkLst>
            <pc:docMk/>
            <pc:sldMk cId="2474496130" sldId="274"/>
            <ac:spMk id="2" creationId="{B137C8BB-E28F-4F7C-84ED-ECED40BF712F}"/>
          </ac:spMkLst>
        </pc:spChg>
        <pc:spChg chg="add mod">
          <ac:chgData name="Tania Mason" userId="d1d38976329c3c84" providerId="LiveId" clId="{286E4FB9-9AC4-A744-85F7-C1E4BC0645C0}" dt="2018-05-30T10:23:31.166" v="7276" actId="20577"/>
          <ac:spMkLst>
            <pc:docMk/>
            <pc:sldMk cId="2474496130" sldId="274"/>
            <ac:spMk id="3" creationId="{8AA06E46-7A70-8944-BDD4-545B881B0FA4}"/>
          </ac:spMkLst>
        </pc:spChg>
      </pc:sldChg>
      <pc:sldChg chg="addSp modSp add ord">
        <pc:chgData name="Tania Mason" userId="d1d38976329c3c84" providerId="LiveId" clId="{286E4FB9-9AC4-A744-85F7-C1E4BC0645C0}" dt="2018-05-30T12:55:56.302" v="14108" actId="1076"/>
        <pc:sldMkLst>
          <pc:docMk/>
          <pc:sldMk cId="281792759" sldId="275"/>
        </pc:sldMkLst>
        <pc:spChg chg="mod">
          <ac:chgData name="Tania Mason" userId="d1d38976329c3c84" providerId="LiveId" clId="{286E4FB9-9AC4-A744-85F7-C1E4BC0645C0}" dt="2018-05-30T10:26:43.256" v="7539" actId="20577"/>
          <ac:spMkLst>
            <pc:docMk/>
            <pc:sldMk cId="281792759" sldId="275"/>
            <ac:spMk id="2" creationId="{B137C8BB-E28F-4F7C-84ED-ECED40BF712F}"/>
          </ac:spMkLst>
        </pc:spChg>
        <pc:spChg chg="add mod">
          <ac:chgData name="Tania Mason" userId="d1d38976329c3c84" providerId="LiveId" clId="{286E4FB9-9AC4-A744-85F7-C1E4BC0645C0}" dt="2018-05-30T10:43:48.865" v="8620" actId="1076"/>
          <ac:spMkLst>
            <pc:docMk/>
            <pc:sldMk cId="281792759" sldId="275"/>
            <ac:spMk id="5" creationId="{037971BD-347E-E645-80B6-40B69C147B47}"/>
          </ac:spMkLst>
        </pc:spChg>
        <pc:picChg chg="add mod">
          <ac:chgData name="Tania Mason" userId="d1d38976329c3c84" providerId="LiveId" clId="{286E4FB9-9AC4-A744-85F7-C1E4BC0645C0}" dt="2018-05-30T10:43:58.101" v="8623" actId="14100"/>
          <ac:picMkLst>
            <pc:docMk/>
            <pc:sldMk cId="281792759" sldId="275"/>
            <ac:picMk id="4" creationId="{C9BF1FFD-308D-954B-B73F-7868E1CEC37B}"/>
          </ac:picMkLst>
        </pc:picChg>
      </pc:sldChg>
      <pc:sldChg chg="addSp delSp modSp add ord addAnim delAnim modAnim">
        <pc:chgData name="Tania Mason" userId="d1d38976329c3c84" providerId="LiveId" clId="{286E4FB9-9AC4-A744-85F7-C1E4BC0645C0}" dt="2018-05-30T12:55:33.742" v="14105" actId="1076"/>
        <pc:sldMkLst>
          <pc:docMk/>
          <pc:sldMk cId="1010782338" sldId="276"/>
        </pc:sldMkLst>
        <pc:spChg chg="mod">
          <ac:chgData name="Tania Mason" userId="d1d38976329c3c84" providerId="LiveId" clId="{286E4FB9-9AC4-A744-85F7-C1E4BC0645C0}" dt="2018-05-30T10:31:10.542" v="7613" actId="20577"/>
          <ac:spMkLst>
            <pc:docMk/>
            <pc:sldMk cId="1010782338" sldId="276"/>
            <ac:spMk id="2" creationId="{B137C8BB-E28F-4F7C-84ED-ECED40BF712F}"/>
          </ac:spMkLst>
        </pc:spChg>
        <pc:spChg chg="add mod">
          <ac:chgData name="Tania Mason" userId="d1d38976329c3c84" providerId="LiveId" clId="{286E4FB9-9AC4-A744-85F7-C1E4BC0645C0}" dt="2018-05-30T10:36:35.822" v="8505" actId="20577"/>
          <ac:spMkLst>
            <pc:docMk/>
            <pc:sldMk cId="1010782338" sldId="276"/>
            <ac:spMk id="3" creationId="{D2D1CFD2-8923-1749-ABDF-A3569BE79E1C}"/>
          </ac:spMkLst>
        </pc:spChg>
        <pc:spChg chg="del">
          <ac:chgData name="Tania Mason" userId="d1d38976329c3c84" providerId="LiveId" clId="{286E4FB9-9AC4-A744-85F7-C1E4BC0645C0}" dt="2018-05-30T10:30:58.140" v="7572" actId="478"/>
          <ac:spMkLst>
            <pc:docMk/>
            <pc:sldMk cId="1010782338" sldId="276"/>
            <ac:spMk id="5" creationId="{037971BD-347E-E645-80B6-40B69C147B47}"/>
          </ac:spMkLst>
        </pc:spChg>
      </pc:sldChg>
      <pc:sldChg chg="addSp delSp modSp add">
        <pc:chgData name="Tania Mason" userId="d1d38976329c3c84" providerId="LiveId" clId="{286E4FB9-9AC4-A744-85F7-C1E4BC0645C0}" dt="2018-05-30T12:41:39.389" v="12280" actId="20577"/>
        <pc:sldMkLst>
          <pc:docMk/>
          <pc:sldMk cId="2500497191" sldId="278"/>
        </pc:sldMkLst>
        <pc:spChg chg="mod">
          <ac:chgData name="Tania Mason" userId="d1d38976329c3c84" providerId="LiveId" clId="{286E4FB9-9AC4-A744-85F7-C1E4BC0645C0}" dt="2018-05-30T12:41:39.389" v="12280" actId="20577"/>
          <ac:spMkLst>
            <pc:docMk/>
            <pc:sldMk cId="2500497191" sldId="278"/>
            <ac:spMk id="2" creationId="{B137C8BB-E28F-4F7C-84ED-ECED40BF712F}"/>
          </ac:spMkLst>
        </pc:spChg>
        <pc:spChg chg="add mod">
          <ac:chgData name="Tania Mason" userId="d1d38976329c3c84" providerId="LiveId" clId="{286E4FB9-9AC4-A744-85F7-C1E4BC0645C0}" dt="2018-05-30T10:56:35.353" v="9339" actId="20577"/>
          <ac:spMkLst>
            <pc:docMk/>
            <pc:sldMk cId="2500497191" sldId="278"/>
            <ac:spMk id="3" creationId="{8DDFC37A-5AB7-F44A-A6BD-543B84DF7207}"/>
          </ac:spMkLst>
        </pc:spChg>
        <pc:spChg chg="del mod">
          <ac:chgData name="Tania Mason" userId="d1d38976329c3c84" providerId="LiveId" clId="{286E4FB9-9AC4-A744-85F7-C1E4BC0645C0}" dt="2018-05-30T10:44:59.336" v="8651" actId="478"/>
          <ac:spMkLst>
            <pc:docMk/>
            <pc:sldMk cId="2500497191" sldId="278"/>
            <ac:spMk id="5" creationId="{037971BD-347E-E645-80B6-40B69C147B47}"/>
          </ac:spMkLst>
        </pc:spChg>
        <pc:picChg chg="del">
          <ac:chgData name="Tania Mason" userId="d1d38976329c3c84" providerId="LiveId" clId="{286E4FB9-9AC4-A744-85F7-C1E4BC0645C0}" dt="2018-05-30T10:44:34.515" v="8627" actId="478"/>
          <ac:picMkLst>
            <pc:docMk/>
            <pc:sldMk cId="2500497191" sldId="278"/>
            <ac:picMk id="4" creationId="{C9BF1FFD-308D-954B-B73F-7868E1CEC37B}"/>
          </ac:picMkLst>
        </pc:picChg>
      </pc:sldChg>
      <pc:sldChg chg="addSp modSp add">
        <pc:chgData name="Tania Mason" userId="d1d38976329c3c84" providerId="LiveId" clId="{286E4FB9-9AC4-A744-85F7-C1E4BC0645C0}" dt="2018-05-30T12:25:02.134" v="11639" actId="1076"/>
        <pc:sldMkLst>
          <pc:docMk/>
          <pc:sldMk cId="3701926312" sldId="279"/>
        </pc:sldMkLst>
        <pc:spChg chg="mod">
          <ac:chgData name="Tania Mason" userId="d1d38976329c3c84" providerId="LiveId" clId="{286E4FB9-9AC4-A744-85F7-C1E4BC0645C0}" dt="2018-05-30T11:22:30.190" v="10662" actId="20577"/>
          <ac:spMkLst>
            <pc:docMk/>
            <pc:sldMk cId="3701926312" sldId="279"/>
            <ac:spMk id="2" creationId="{B137C8BB-E28F-4F7C-84ED-ECED40BF712F}"/>
          </ac:spMkLst>
        </pc:spChg>
        <pc:spChg chg="add mod">
          <ac:chgData name="Tania Mason" userId="d1d38976329c3c84" providerId="LiveId" clId="{286E4FB9-9AC4-A744-85F7-C1E4BC0645C0}" dt="2018-05-30T12:25:02.134" v="11639" actId="1076"/>
          <ac:spMkLst>
            <pc:docMk/>
            <pc:sldMk cId="3701926312" sldId="279"/>
            <ac:spMk id="3" creationId="{EE7B206D-437C-2C44-BBB3-42957FAAA9F0}"/>
          </ac:spMkLst>
        </pc:spChg>
      </pc:sldChg>
      <pc:sldChg chg="addSp delSp modSp add addAnim modAnim">
        <pc:chgData name="Tania Mason" userId="d1d38976329c3c84" providerId="LiveId" clId="{286E4FB9-9AC4-A744-85F7-C1E4BC0645C0}" dt="2018-05-30T11:09:05.120" v="10193" actId="27701"/>
        <pc:sldMkLst>
          <pc:docMk/>
          <pc:sldMk cId="1869339381" sldId="280"/>
        </pc:sldMkLst>
        <pc:spChg chg="mod">
          <ac:chgData name="Tania Mason" userId="d1d38976329c3c84" providerId="LiveId" clId="{286E4FB9-9AC4-A744-85F7-C1E4BC0645C0}" dt="2018-05-30T10:57:12.534" v="9361" actId="27636"/>
          <ac:spMkLst>
            <pc:docMk/>
            <pc:sldMk cId="1869339381" sldId="280"/>
            <ac:spMk id="2" creationId="{B137C8BB-E28F-4F7C-84ED-ECED40BF712F}"/>
          </ac:spMkLst>
        </pc:spChg>
        <pc:spChg chg="add del">
          <ac:chgData name="Tania Mason" userId="d1d38976329c3c84" providerId="LiveId" clId="{286E4FB9-9AC4-A744-85F7-C1E4BC0645C0}" dt="2018-05-30T10:59:15.945" v="9363" actId="478"/>
          <ac:spMkLst>
            <pc:docMk/>
            <pc:sldMk cId="1869339381" sldId="280"/>
            <ac:spMk id="3" creationId="{80AE23D7-3E03-A84C-8861-A81CCF224276}"/>
          </ac:spMkLst>
        </pc:spChg>
        <pc:spChg chg="add mod">
          <ac:chgData name="Tania Mason" userId="d1d38976329c3c84" providerId="LiveId" clId="{286E4FB9-9AC4-A744-85F7-C1E4BC0645C0}" dt="2018-05-30T11:08:40.118" v="10191" actId="255"/>
          <ac:spMkLst>
            <pc:docMk/>
            <pc:sldMk cId="1869339381" sldId="280"/>
            <ac:spMk id="6" creationId="{1FBDDED8-D138-4640-AB98-4AC8C0F1BFED}"/>
          </ac:spMkLst>
        </pc:spChg>
        <pc:picChg chg="add mod">
          <ac:chgData name="Tania Mason" userId="d1d38976329c3c84" providerId="LiveId" clId="{286E4FB9-9AC4-A744-85F7-C1E4BC0645C0}" dt="2018-05-30T11:06:56.100" v="10177" actId="1076"/>
          <ac:picMkLst>
            <pc:docMk/>
            <pc:sldMk cId="1869339381" sldId="280"/>
            <ac:picMk id="4" creationId="{71682A21-4720-FD4F-B31B-C2B77B798D86}"/>
          </ac:picMkLst>
        </pc:picChg>
      </pc:sldChg>
      <pc:sldChg chg="addSp delSp modSp add addAnim modAnim">
        <pc:chgData name="Tania Mason" userId="d1d38976329c3c84" providerId="LiveId" clId="{286E4FB9-9AC4-A744-85F7-C1E4BC0645C0}" dt="2018-05-30T13:37:32.573" v="15436" actId="27700"/>
        <pc:sldMkLst>
          <pc:docMk/>
          <pc:sldMk cId="2363083295" sldId="281"/>
        </pc:sldMkLst>
        <pc:spChg chg="mod">
          <ac:chgData name="Tania Mason" userId="d1d38976329c3c84" providerId="LiveId" clId="{286E4FB9-9AC4-A744-85F7-C1E4BC0645C0}" dt="2018-05-30T12:36:53.298" v="12126" actId="20577"/>
          <ac:spMkLst>
            <pc:docMk/>
            <pc:sldMk cId="2363083295" sldId="281"/>
            <ac:spMk id="2" creationId="{B137C8BB-E28F-4F7C-84ED-ECED40BF712F}"/>
          </ac:spMkLst>
        </pc:spChg>
        <pc:spChg chg="add del">
          <ac:chgData name="Tania Mason" userId="d1d38976329c3c84" providerId="LiveId" clId="{286E4FB9-9AC4-A744-85F7-C1E4BC0645C0}" dt="2018-05-30T12:26:45.045" v="11724" actId="478"/>
          <ac:spMkLst>
            <pc:docMk/>
            <pc:sldMk cId="2363083295" sldId="281"/>
            <ac:spMk id="3" creationId="{FB208A3A-8FCB-1E46-A049-DA65D7C59646}"/>
          </ac:spMkLst>
        </pc:spChg>
        <pc:spChg chg="add mod">
          <ac:chgData name="Tania Mason" userId="d1d38976329c3c84" providerId="LiveId" clId="{286E4FB9-9AC4-A744-85F7-C1E4BC0645C0}" dt="2018-05-30T12:37:48.081" v="12218" actId="20577"/>
          <ac:spMkLst>
            <pc:docMk/>
            <pc:sldMk cId="2363083295" sldId="281"/>
            <ac:spMk id="4" creationId="{AEA53CC5-0CE6-8C49-99BD-67A66E5BA2A9}"/>
          </ac:spMkLst>
        </pc:spChg>
        <pc:spChg chg="add mod">
          <ac:chgData name="Tania Mason" userId="d1d38976329c3c84" providerId="LiveId" clId="{286E4FB9-9AC4-A744-85F7-C1E4BC0645C0}" dt="2018-05-30T12:38:37.113" v="12239" actId="255"/>
          <ac:spMkLst>
            <pc:docMk/>
            <pc:sldMk cId="2363083295" sldId="281"/>
            <ac:spMk id="5" creationId="{7B43CF8E-F7D0-9748-B534-14CDCC2C00CB}"/>
          </ac:spMkLst>
        </pc:spChg>
        <pc:spChg chg="add mod">
          <ac:chgData name="Tania Mason" userId="d1d38976329c3c84" providerId="LiveId" clId="{286E4FB9-9AC4-A744-85F7-C1E4BC0645C0}" dt="2018-05-30T12:38:11.795" v="12236" actId="20577"/>
          <ac:spMkLst>
            <pc:docMk/>
            <pc:sldMk cId="2363083295" sldId="281"/>
            <ac:spMk id="6" creationId="{1E87980F-7234-D04F-A731-564E1984F38F}"/>
          </ac:spMkLst>
        </pc:spChg>
        <pc:spChg chg="add mod">
          <ac:chgData name="Tania Mason" userId="d1d38976329c3c84" providerId="LiveId" clId="{286E4FB9-9AC4-A744-85F7-C1E4BC0645C0}" dt="2018-05-30T12:38:51.477" v="12240" actId="255"/>
          <ac:spMkLst>
            <pc:docMk/>
            <pc:sldMk cId="2363083295" sldId="281"/>
            <ac:spMk id="8" creationId="{DF59F75B-E61E-DD4B-B0E8-F4B94A7B38DC}"/>
          </ac:spMkLst>
        </pc:spChg>
        <pc:spChg chg="add mod">
          <ac:chgData name="Tania Mason" userId="d1d38976329c3c84" providerId="LiveId" clId="{286E4FB9-9AC4-A744-85F7-C1E4BC0645C0}" dt="2018-05-30T12:36:03.291" v="12105" actId="1076"/>
          <ac:spMkLst>
            <pc:docMk/>
            <pc:sldMk cId="2363083295" sldId="281"/>
            <ac:spMk id="9" creationId="{BA62D14F-2D5E-674A-A0CE-52440CE92FFC}"/>
          </ac:spMkLst>
        </pc:spChg>
        <pc:spChg chg="add mod">
          <ac:chgData name="Tania Mason" userId="d1d38976329c3c84" providerId="LiveId" clId="{286E4FB9-9AC4-A744-85F7-C1E4BC0645C0}" dt="2018-05-30T12:39:11.564" v="12241" actId="255"/>
          <ac:spMkLst>
            <pc:docMk/>
            <pc:sldMk cId="2363083295" sldId="281"/>
            <ac:spMk id="10" creationId="{0CC8DB89-394D-494E-91E5-D364DA1B5C62}"/>
          </ac:spMkLst>
        </pc:spChg>
      </pc:sldChg>
      <pc:sldChg chg="addSp modSp add addAnim delAnim modAnim">
        <pc:chgData name="Tania Mason" userId="d1d38976329c3c84" providerId="LiveId" clId="{286E4FB9-9AC4-A744-85F7-C1E4BC0645C0}" dt="2018-05-30T13:40:34.732" v="15447" actId="27701"/>
        <pc:sldMkLst>
          <pc:docMk/>
          <pc:sldMk cId="2166226080" sldId="282"/>
        </pc:sldMkLst>
        <pc:spChg chg="mod">
          <ac:chgData name="Tania Mason" userId="d1d38976329c3c84" providerId="LiveId" clId="{286E4FB9-9AC4-A744-85F7-C1E4BC0645C0}" dt="2018-05-30T12:42:17.465" v="12311" actId="20577"/>
          <ac:spMkLst>
            <pc:docMk/>
            <pc:sldMk cId="2166226080" sldId="282"/>
            <ac:spMk id="2" creationId="{B137C8BB-E28F-4F7C-84ED-ECED40BF712F}"/>
          </ac:spMkLst>
        </pc:spChg>
        <pc:spChg chg="add mod">
          <ac:chgData name="Tania Mason" userId="d1d38976329c3c84" providerId="LiveId" clId="{286E4FB9-9AC4-A744-85F7-C1E4BC0645C0}" dt="2018-05-30T13:40:02.519" v="15440" actId="20577"/>
          <ac:spMkLst>
            <pc:docMk/>
            <pc:sldMk cId="2166226080" sldId="282"/>
            <ac:spMk id="3" creationId="{4D448EDC-990A-EE44-95D1-E329D873EEA2}"/>
          </ac:spMkLst>
        </pc:spChg>
        <pc:spChg chg="add mod">
          <ac:chgData name="Tania Mason" userId="d1d38976329c3c84" providerId="LiveId" clId="{286E4FB9-9AC4-A744-85F7-C1E4BC0645C0}" dt="2018-05-30T13:40:23.451" v="15445" actId="22"/>
          <ac:spMkLst>
            <pc:docMk/>
            <pc:sldMk cId="2166226080" sldId="282"/>
            <ac:spMk id="4" creationId="{811E3B6C-8F80-4F4F-85D5-C9595840882B}"/>
          </ac:spMkLst>
        </pc:spChg>
      </pc:sldChg>
      <pc:sldChg chg="addSp delSp modSp add ord addAnim">
        <pc:chgData name="Tania Mason" userId="d1d38976329c3c84" providerId="LiveId" clId="{286E4FB9-9AC4-A744-85F7-C1E4BC0645C0}" dt="2018-05-30T12:41:07.338" v="12263" actId="255"/>
        <pc:sldMkLst>
          <pc:docMk/>
          <pc:sldMk cId="1221254909" sldId="283"/>
        </pc:sldMkLst>
        <pc:spChg chg="mod">
          <ac:chgData name="Tania Mason" userId="d1d38976329c3c84" providerId="LiveId" clId="{286E4FB9-9AC4-A744-85F7-C1E4BC0645C0}" dt="2018-05-30T12:40:42.214" v="12262" actId="20577"/>
          <ac:spMkLst>
            <pc:docMk/>
            <pc:sldMk cId="1221254909" sldId="283"/>
            <ac:spMk id="2" creationId="{B137C8BB-E28F-4F7C-84ED-ECED40BF712F}"/>
          </ac:spMkLst>
        </pc:spChg>
        <pc:spChg chg="add del">
          <ac:chgData name="Tania Mason" userId="d1d38976329c3c84" providerId="LiveId" clId="{286E4FB9-9AC4-A744-85F7-C1E4BC0645C0}" dt="2018-05-30T11:12:59.603" v="10283" actId="478"/>
          <ac:spMkLst>
            <pc:docMk/>
            <pc:sldMk cId="1221254909" sldId="283"/>
            <ac:spMk id="3" creationId="{14D9D9CA-7C14-E14D-8334-0D7902338E55}"/>
          </ac:spMkLst>
        </pc:spChg>
        <pc:spChg chg="add mod">
          <ac:chgData name="Tania Mason" userId="d1d38976329c3c84" providerId="LiveId" clId="{286E4FB9-9AC4-A744-85F7-C1E4BC0645C0}" dt="2018-05-30T11:12:30.476" v="10267" actId="20577"/>
          <ac:spMkLst>
            <pc:docMk/>
            <pc:sldMk cId="1221254909" sldId="283"/>
            <ac:spMk id="4" creationId="{DEE751F7-82C2-8046-A5DB-ACBF00AFBAB4}"/>
          </ac:spMkLst>
        </pc:spChg>
        <pc:spChg chg="add mod">
          <ac:chgData name="Tania Mason" userId="d1d38976329c3c84" providerId="LiveId" clId="{286E4FB9-9AC4-A744-85F7-C1E4BC0645C0}" dt="2018-05-30T11:12:51.125" v="10282" actId="20577"/>
          <ac:spMkLst>
            <pc:docMk/>
            <pc:sldMk cId="1221254909" sldId="283"/>
            <ac:spMk id="5" creationId="{137DE0DE-CAA7-D849-94C4-8638358261F7}"/>
          </ac:spMkLst>
        </pc:spChg>
        <pc:spChg chg="add mod">
          <ac:chgData name="Tania Mason" userId="d1d38976329c3c84" providerId="LiveId" clId="{286E4FB9-9AC4-A744-85F7-C1E4BC0645C0}" dt="2018-05-30T12:41:07.338" v="12263" actId="255"/>
          <ac:spMkLst>
            <pc:docMk/>
            <pc:sldMk cId="1221254909" sldId="283"/>
            <ac:spMk id="6" creationId="{C7B7D438-CDE2-F041-A1DC-605591F56BA1}"/>
          </ac:spMkLst>
        </pc:spChg>
        <pc:spChg chg="add del mod">
          <ac:chgData name="Tania Mason" userId="d1d38976329c3c84" providerId="LiveId" clId="{286E4FB9-9AC4-A744-85F7-C1E4BC0645C0}" dt="2018-05-30T11:16:10.548" v="10495" actId="478"/>
          <ac:spMkLst>
            <pc:docMk/>
            <pc:sldMk cId="1221254909" sldId="283"/>
            <ac:spMk id="8" creationId="{CD2D3280-9E7A-F248-8522-F9F181F62ACA}"/>
          </ac:spMkLst>
        </pc:spChg>
        <pc:spChg chg="add mod">
          <ac:chgData name="Tania Mason" userId="d1d38976329c3c84" providerId="LiveId" clId="{286E4FB9-9AC4-A744-85F7-C1E4BC0645C0}" dt="2018-05-30T11:17:53.858" v="10588" actId="122"/>
          <ac:spMkLst>
            <pc:docMk/>
            <pc:sldMk cId="1221254909" sldId="283"/>
            <ac:spMk id="9" creationId="{D6092A9C-ACE2-0E47-819D-72D9C6B8EB13}"/>
          </ac:spMkLst>
        </pc:spChg>
        <pc:spChg chg="add mod">
          <ac:chgData name="Tania Mason" userId="d1d38976329c3c84" providerId="LiveId" clId="{286E4FB9-9AC4-A744-85F7-C1E4BC0645C0}" dt="2018-05-30T11:19:26.956" v="10650" actId="1076"/>
          <ac:spMkLst>
            <pc:docMk/>
            <pc:sldMk cId="1221254909" sldId="283"/>
            <ac:spMk id="10" creationId="{AE963165-D7F5-634A-A07E-68C3F0947502}"/>
          </ac:spMkLst>
        </pc:spChg>
      </pc:sldChg>
      <pc:sldChg chg="addSp modSp add addAnim delAnim modAnim">
        <pc:chgData name="Tania Mason" userId="d1d38976329c3c84" providerId="LiveId" clId="{286E4FB9-9AC4-A744-85F7-C1E4BC0645C0}" dt="2018-05-30T13:43:27.350" v="15459" actId="1076"/>
        <pc:sldMkLst>
          <pc:docMk/>
          <pc:sldMk cId="2644638266" sldId="284"/>
        </pc:sldMkLst>
        <pc:spChg chg="mod">
          <ac:chgData name="Tania Mason" userId="d1d38976329c3c84" providerId="LiveId" clId="{286E4FB9-9AC4-A744-85F7-C1E4BC0645C0}" dt="2018-05-30T12:46:53.438" v="12993" actId="20577"/>
          <ac:spMkLst>
            <pc:docMk/>
            <pc:sldMk cId="2644638266" sldId="284"/>
            <ac:spMk id="2" creationId="{B137C8BB-E28F-4F7C-84ED-ECED40BF712F}"/>
          </ac:spMkLst>
        </pc:spChg>
        <pc:spChg chg="add mod">
          <ac:chgData name="Tania Mason" userId="d1d38976329c3c84" providerId="LiveId" clId="{286E4FB9-9AC4-A744-85F7-C1E4BC0645C0}" dt="2018-05-30T13:43:27.350" v="15459" actId="1076"/>
          <ac:spMkLst>
            <pc:docMk/>
            <pc:sldMk cId="2644638266" sldId="284"/>
            <ac:spMk id="3" creationId="{33932ED8-3F40-B043-9A83-BF9852E290E8}"/>
          </ac:spMkLst>
        </pc:spChg>
      </pc:sldChg>
      <pc:sldChg chg="addSp modSp add addAnim modAnim">
        <pc:chgData name="Tania Mason" userId="d1d38976329c3c84" providerId="LiveId" clId="{286E4FB9-9AC4-A744-85F7-C1E4BC0645C0}" dt="2018-05-30T13:44:19.902" v="15464" actId="27701"/>
        <pc:sldMkLst>
          <pc:docMk/>
          <pc:sldMk cId="1980913029" sldId="285"/>
        </pc:sldMkLst>
        <pc:spChg chg="mod">
          <ac:chgData name="Tania Mason" userId="d1d38976329c3c84" providerId="LiveId" clId="{286E4FB9-9AC4-A744-85F7-C1E4BC0645C0}" dt="2018-05-30T12:49:44.283" v="13480" actId="20577"/>
          <ac:spMkLst>
            <pc:docMk/>
            <pc:sldMk cId="1980913029" sldId="285"/>
            <ac:spMk id="2" creationId="{B137C8BB-E28F-4F7C-84ED-ECED40BF712F}"/>
          </ac:spMkLst>
        </pc:spChg>
        <pc:spChg chg="add mod">
          <ac:chgData name="Tania Mason" userId="d1d38976329c3c84" providerId="LiveId" clId="{286E4FB9-9AC4-A744-85F7-C1E4BC0645C0}" dt="2018-05-30T13:43:56.736" v="15462" actId="255"/>
          <ac:spMkLst>
            <pc:docMk/>
            <pc:sldMk cId="1980913029" sldId="285"/>
            <ac:spMk id="3" creationId="{5DBCC95D-BE69-8444-A9BC-D7F958354BDD}"/>
          </ac:spMkLst>
        </pc:spChg>
      </pc:sldChg>
      <pc:sldChg chg="addSp delSp modSp add">
        <pc:chgData name="Tania Mason" userId="d1d38976329c3c84" providerId="LiveId" clId="{286E4FB9-9AC4-A744-85F7-C1E4BC0645C0}" dt="2018-05-30T13:19:30.255" v="15274" actId="255"/>
        <pc:sldMkLst>
          <pc:docMk/>
          <pc:sldMk cId="1999722669" sldId="286"/>
        </pc:sldMkLst>
        <pc:spChg chg="mod">
          <ac:chgData name="Tania Mason" userId="d1d38976329c3c84" providerId="LiveId" clId="{286E4FB9-9AC4-A744-85F7-C1E4BC0645C0}" dt="2018-05-30T13:17:56.208" v="15148" actId="20577"/>
          <ac:spMkLst>
            <pc:docMk/>
            <pc:sldMk cId="1999722669" sldId="286"/>
            <ac:spMk id="2" creationId="{B137C8BB-E28F-4F7C-84ED-ECED40BF712F}"/>
          </ac:spMkLst>
        </pc:spChg>
        <pc:spChg chg="del mod">
          <ac:chgData name="Tania Mason" userId="d1d38976329c3c84" providerId="LiveId" clId="{286E4FB9-9AC4-A744-85F7-C1E4BC0645C0}" dt="2018-05-30T13:06:28.551" v="14155" actId="478"/>
          <ac:spMkLst>
            <pc:docMk/>
            <pc:sldMk cId="1999722669" sldId="286"/>
            <ac:spMk id="3" creationId="{5DBCC95D-BE69-8444-A9BC-D7F958354BDD}"/>
          </ac:spMkLst>
        </pc:spChg>
        <pc:spChg chg="add mod">
          <ac:chgData name="Tania Mason" userId="d1d38976329c3c84" providerId="LiveId" clId="{286E4FB9-9AC4-A744-85F7-C1E4BC0645C0}" dt="2018-05-30T13:19:30.255" v="15274" actId="255"/>
          <ac:spMkLst>
            <pc:docMk/>
            <pc:sldMk cId="1999722669" sldId="286"/>
            <ac:spMk id="4" creationId="{E7485DC1-BAC8-7A4C-973B-F6AE4631D3F5}"/>
          </ac:spMkLst>
        </pc:spChg>
      </pc:sldChg>
      <pc:sldChg chg="addSp modSp add">
        <pc:chgData name="Tania Mason" userId="d1d38976329c3c84" providerId="LiveId" clId="{286E4FB9-9AC4-A744-85F7-C1E4BC0645C0}" dt="2018-05-30T14:12:46.625" v="15471" actId="1576"/>
        <pc:sldMkLst>
          <pc:docMk/>
          <pc:sldMk cId="3152834899" sldId="288"/>
        </pc:sldMkLst>
        <pc:spChg chg="add mod">
          <ac:chgData name="Tania Mason" userId="d1d38976329c3c84" providerId="LiveId" clId="{286E4FB9-9AC4-A744-85F7-C1E4BC0645C0}" dt="2018-05-30T14:12:46.625" v="15471" actId="1576"/>
          <ac:spMkLst>
            <pc:docMk/>
            <pc:sldMk cId="3152834899" sldId="288"/>
            <ac:spMk id="3" creationId="{CF3FA743-E432-E04E-AF08-3993C99A121A}"/>
          </ac:spMkLst>
        </pc:spChg>
      </pc:sldChg>
      <pc:sldChg chg="addSp modSp add ord">
        <pc:chgData name="Tania Mason" userId="d1d38976329c3c84" providerId="LiveId" clId="{286E4FB9-9AC4-A744-85F7-C1E4BC0645C0}" dt="2018-05-30T13:52:12.638" v="15466" actId="20577"/>
        <pc:sldMkLst>
          <pc:docMk/>
          <pc:sldMk cId="420744421" sldId="289"/>
        </pc:sldMkLst>
        <pc:spChg chg="mod">
          <ac:chgData name="Tania Mason" userId="d1d38976329c3c84" providerId="LiveId" clId="{286E4FB9-9AC4-A744-85F7-C1E4BC0645C0}" dt="2018-05-30T13:07:03.770" v="14183" actId="20577"/>
          <ac:spMkLst>
            <pc:docMk/>
            <pc:sldMk cId="420744421" sldId="289"/>
            <ac:spMk id="2" creationId="{B137C8BB-E28F-4F7C-84ED-ECED40BF712F}"/>
          </ac:spMkLst>
        </pc:spChg>
        <pc:spChg chg="add mod">
          <ac:chgData name="Tania Mason" userId="d1d38976329c3c84" providerId="LiveId" clId="{286E4FB9-9AC4-A744-85F7-C1E4BC0645C0}" dt="2018-05-30T13:52:12.638" v="15466" actId="20577"/>
          <ac:spMkLst>
            <pc:docMk/>
            <pc:sldMk cId="420744421" sldId="289"/>
            <ac:spMk id="3" creationId="{1090FF30-7144-EC4F-BE77-259C2CEC0C15}"/>
          </ac:spMkLst>
        </pc:spChg>
      </pc:sldChg>
    </pc:docChg>
  </pc:docChgLst>
  <pc:docChgLst>
    <pc:chgData name="Tania Mason" userId="d1d38976329c3c84" providerId="LiveId" clId="{5B695293-1510-485A-B08B-FD5F051D8A57}"/>
    <pc:docChg chg="modSld">
      <pc:chgData name="Tania Mason" userId="d1d38976329c3c84" providerId="LiveId" clId="{5B695293-1510-485A-B08B-FD5F051D8A57}" dt="2018-08-07T11:27:57.066" v="3" actId="122"/>
      <pc:docMkLst>
        <pc:docMk/>
      </pc:docMkLst>
      <pc:sldChg chg="addCm modCm">
        <pc:chgData name="Tania Mason" userId="d1d38976329c3c84" providerId="LiveId" clId="{5B695293-1510-485A-B08B-FD5F051D8A57}" dt="2018-08-07T11:27:20.575" v="2"/>
        <pc:sldMkLst>
          <pc:docMk/>
          <pc:sldMk cId="3152834899" sldId="288"/>
        </pc:sldMkLst>
      </pc:sldChg>
      <pc:sldChg chg="modSp">
        <pc:chgData name="Tania Mason" userId="d1d38976329c3c84" providerId="LiveId" clId="{5B695293-1510-485A-B08B-FD5F051D8A57}" dt="2018-08-07T11:27:57.066" v="3" actId="122"/>
        <pc:sldMkLst>
          <pc:docMk/>
          <pc:sldMk cId="420744421" sldId="289"/>
        </pc:sldMkLst>
        <pc:spChg chg="mod">
          <ac:chgData name="Tania Mason" userId="d1d38976329c3c84" providerId="LiveId" clId="{5B695293-1510-485A-B08B-FD5F051D8A57}" dt="2018-08-07T11:27:57.066" v="3" actId="122"/>
          <ac:spMkLst>
            <pc:docMk/>
            <pc:sldMk cId="420744421" sldId="289"/>
            <ac:spMk id="3" creationId="{1090FF30-7144-EC4F-BE77-259C2CEC0C15}"/>
          </ac:spMkLst>
        </pc:spChg>
      </pc:sldChg>
    </pc:docChg>
  </pc:docChgLst>
  <pc:docChgLst>
    <pc:chgData name="Deborah Waller" userId="9640abab-6cb4-4d6c-a343-db9f34533a7b" providerId="ADAL" clId="{EB82F02D-033F-4934-9C29-3FE79EA996A7}"/>
    <pc:docChg chg="custSel modSld">
      <pc:chgData name="Deborah Waller" userId="9640abab-6cb4-4d6c-a343-db9f34533a7b" providerId="ADAL" clId="{EB82F02D-033F-4934-9C29-3FE79EA996A7}" dt="2019-09-25T10:36:38.999" v="692" actId="20577"/>
      <pc:docMkLst>
        <pc:docMk/>
      </pc:docMkLst>
      <pc:sldChg chg="modSp">
        <pc:chgData name="Deborah Waller" userId="9640abab-6cb4-4d6c-a343-db9f34533a7b" providerId="ADAL" clId="{EB82F02D-033F-4934-9C29-3FE79EA996A7}" dt="2019-09-25T10:34:03.354" v="515" actId="20577"/>
        <pc:sldMkLst>
          <pc:docMk/>
          <pc:sldMk cId="3701926312" sldId="279"/>
        </pc:sldMkLst>
        <pc:spChg chg="mod">
          <ac:chgData name="Deborah Waller" userId="9640abab-6cb4-4d6c-a343-db9f34533a7b" providerId="ADAL" clId="{EB82F02D-033F-4934-9C29-3FE79EA996A7}" dt="2019-09-25T10:34:03.354" v="515" actId="20577"/>
          <ac:spMkLst>
            <pc:docMk/>
            <pc:sldMk cId="3701926312" sldId="279"/>
            <ac:spMk id="3" creationId="{EE7B206D-437C-2C44-BBB3-42957FAAA9F0}"/>
          </ac:spMkLst>
        </pc:spChg>
      </pc:sldChg>
      <pc:sldChg chg="modSp">
        <pc:chgData name="Deborah Waller" userId="9640abab-6cb4-4d6c-a343-db9f34533a7b" providerId="ADAL" clId="{EB82F02D-033F-4934-9C29-3FE79EA996A7}" dt="2019-09-25T10:29:47.809" v="213" actId="20577"/>
        <pc:sldMkLst>
          <pc:docMk/>
          <pc:sldMk cId="1869339381" sldId="280"/>
        </pc:sldMkLst>
        <pc:spChg chg="mod">
          <ac:chgData name="Deborah Waller" userId="9640abab-6cb4-4d6c-a343-db9f34533a7b" providerId="ADAL" clId="{EB82F02D-033F-4934-9C29-3FE79EA996A7}" dt="2019-09-25T10:29:47.809" v="213" actId="20577"/>
          <ac:spMkLst>
            <pc:docMk/>
            <pc:sldMk cId="1869339381" sldId="280"/>
            <ac:spMk id="6" creationId="{1FBDDED8-D138-4640-AB98-4AC8C0F1BFED}"/>
          </ac:spMkLst>
        </pc:spChg>
      </pc:sldChg>
      <pc:sldChg chg="modSp">
        <pc:chgData name="Deborah Waller" userId="9640abab-6cb4-4d6c-a343-db9f34533a7b" providerId="ADAL" clId="{EB82F02D-033F-4934-9C29-3FE79EA996A7}" dt="2019-09-25T10:35:47.329" v="645" actId="113"/>
        <pc:sldMkLst>
          <pc:docMk/>
          <pc:sldMk cId="2644638266" sldId="284"/>
        </pc:sldMkLst>
        <pc:spChg chg="mod">
          <ac:chgData name="Deborah Waller" userId="9640abab-6cb4-4d6c-a343-db9f34533a7b" providerId="ADAL" clId="{EB82F02D-033F-4934-9C29-3FE79EA996A7}" dt="2019-09-25T10:35:47.329" v="645" actId="113"/>
          <ac:spMkLst>
            <pc:docMk/>
            <pc:sldMk cId="2644638266" sldId="284"/>
            <ac:spMk id="3" creationId="{33932ED8-3F40-B043-9A83-BF9852E290E8}"/>
          </ac:spMkLst>
        </pc:spChg>
      </pc:sldChg>
      <pc:sldChg chg="modSp">
        <pc:chgData name="Deborah Waller" userId="9640abab-6cb4-4d6c-a343-db9f34533a7b" providerId="ADAL" clId="{EB82F02D-033F-4934-9C29-3FE79EA996A7}" dt="2019-09-25T10:36:38.999" v="692" actId="20577"/>
        <pc:sldMkLst>
          <pc:docMk/>
          <pc:sldMk cId="420744421" sldId="289"/>
        </pc:sldMkLst>
        <pc:spChg chg="mod">
          <ac:chgData name="Deborah Waller" userId="9640abab-6cb4-4d6c-a343-db9f34533a7b" providerId="ADAL" clId="{EB82F02D-033F-4934-9C29-3FE79EA996A7}" dt="2019-09-25T10:36:38.999" v="692" actId="20577"/>
          <ac:spMkLst>
            <pc:docMk/>
            <pc:sldMk cId="420744421" sldId="289"/>
            <ac:spMk id="3" creationId="{1090FF30-7144-EC4F-BE77-259C2CEC0C15}"/>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8-07-02T11:03:08.268" idx="2">
    <p:pos x="10" y="10"/>
    <p:text>If this slide appears to be blank, you need to click on the 'Enable editing' button within the PROTECTED VIEW banner across the top of the presentation.  
Then click the 'Enable content' button within the SECURITY WARNING banner that appears next.
Then double-click on the image - it may still take a few seconds for the film to load, but it will appear there eventually. 
Then click on the arrow in the middle to start the film.
The full screen button is at the bottom left.</p:text>
    <p:extLst>
      <p:ext uri="{C676402C-5697-4E1C-873F-D02D1690AC5C}">
        <p15:threadingInfo xmlns:p15="http://schemas.microsoft.com/office/powerpoint/2012/main" timeZoneBias="-60"/>
      </p:ext>
    </p:extLst>
  </p:cm>
  <p:cm authorId="1" dt="2018-08-07T12:26:28.101" idx="3">
    <p:pos x="10" y="106"/>
    <p:text>If you are using a Mac, the film may not show at all, I'm afraid.  Complain to Apple!  If you want to show the film from your browser (ie by exiting the Powerpoint and then coming back to it after showing the film), this is the URL:
https://www.youtube.com/watch?v=nF2_4uRtHJs</p:text>
    <p:extLst>
      <p:ext uri="{C676402C-5697-4E1C-873F-D02D1690AC5C}">
        <p15:threadingInfo xmlns:p15="http://schemas.microsoft.com/office/powerpoint/2012/main" timeZoneBias="-60">
          <p15:parentCm authorId="1" idx="2"/>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E994B-2D38-5149-BAA9-E830A49994D5}" type="datetimeFigureOut">
              <a:rPr lang="en-US" smtClean="0"/>
              <a:t>9/25/2019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n-GB"/>
              <a:t>Edit Master text styles
Second level
Third level
Fourth level
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3D179-09C4-8541-999A-AA68BAB89E7A}" type="slidenum">
              <a:rPr lang="en-US" smtClean="0"/>
              <a:t>‹#›</a:t>
            </a:fld>
            <a:endParaRPr lang="en-US"/>
          </a:p>
        </p:txBody>
      </p:sp>
    </p:spTree>
    <p:extLst>
      <p:ext uri="{BB962C8B-B14F-4D97-AF65-F5344CB8AC3E}">
        <p14:creationId xmlns:p14="http://schemas.microsoft.com/office/powerpoint/2010/main" val="329058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19</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20</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21</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22</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23</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24</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25</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26</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27</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28</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a:t>
            </a:fld>
            <a:endParaRPr lang="en-US"/>
          </a:p>
        </p:txBody>
      </p:sp>
    </p:spTree>
    <p:extLst>
      <p:ext uri="{BB962C8B-B14F-4D97-AF65-F5344CB8AC3E}">
        <p14:creationId xmlns:p14="http://schemas.microsoft.com/office/powerpoint/2010/main" val="710315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29</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30</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12</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13</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14</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15</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16</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17</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18</a:t>
            </a:fld>
            <a:endParaRPr lang="en-US"/>
          </a:p>
        </p:txBody>
      </p:sp>
    </p:spTree>
    <p:extLst>
      <p:ext uri="{BB962C8B-B14F-4D97-AF65-F5344CB8AC3E}">
        <p14:creationId xmlns:p14="http://schemas.microsoft.com/office/powerpoint/2010/main" val="208442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5661-1F4B-BC4B-A86C-20E98955CB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117FAC5-CEBC-3E40-BD13-C0C95725D5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1D7349A-E91C-CF49-8442-C04BEA77DECE}"/>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5" name="Footer Placeholder 4">
            <a:extLst>
              <a:ext uri="{FF2B5EF4-FFF2-40B4-BE49-F238E27FC236}">
                <a16:creationId xmlns:a16="http://schemas.microsoft.com/office/drawing/2014/main" id="{3E46FE7B-FA25-DF4D-9878-902834743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FCCEC-E9BE-1B42-B53F-A338A2045C9C}"/>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357358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9B9C5-D17D-054A-A000-BEDA1D2D7F4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933243A-50EF-B444-A344-351A240C1623}"/>
              </a:ext>
            </a:extLst>
          </p:cNvPr>
          <p:cNvSpPr>
            <a:spLocks noGrp="1"/>
          </p:cNvSpPr>
          <p:nvPr>
            <p:ph type="body" orient="vert" idx="1"/>
          </p:nvPr>
        </p:nvSpPr>
        <p:spPr/>
        <p:txBody>
          <a:bodyPr vert="eaVert"/>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FC888459-246B-A845-B4AE-3657CBBFAD29}"/>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5" name="Footer Placeholder 4">
            <a:extLst>
              <a:ext uri="{FF2B5EF4-FFF2-40B4-BE49-F238E27FC236}">
                <a16:creationId xmlns:a16="http://schemas.microsoft.com/office/drawing/2014/main" id="{4E0F98B5-9C45-8841-B8BC-961076A3D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BE696-3413-BC4B-AE16-91B0F02039F3}"/>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86514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CB45B6-BE34-944B-B5F0-6172DCA814D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524A4E2-8F8A-A04F-999D-17D96134E603}"/>
              </a:ext>
            </a:extLst>
          </p:cNvPr>
          <p:cNvSpPr>
            <a:spLocks noGrp="1"/>
          </p:cNvSpPr>
          <p:nvPr>
            <p:ph type="body" orient="vert" idx="1"/>
          </p:nvPr>
        </p:nvSpPr>
        <p:spPr>
          <a:xfrm>
            <a:off x="838200" y="365125"/>
            <a:ext cx="7734300" cy="5811838"/>
          </a:xfrm>
        </p:spPr>
        <p:txBody>
          <a:bodyPr vert="eaVert"/>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0839C3BF-C1F0-F246-98EB-9BB3D4F89C7C}"/>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5" name="Footer Placeholder 4">
            <a:extLst>
              <a:ext uri="{FF2B5EF4-FFF2-40B4-BE49-F238E27FC236}">
                <a16:creationId xmlns:a16="http://schemas.microsoft.com/office/drawing/2014/main" id="{9D51375D-D9DD-2643-AD1A-829C35EB0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B6ECF-ADA2-C64B-959F-AE71B7177209}"/>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290590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ABC5-8113-154E-A6E6-F98DE48B14A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855E8A-1CB2-5B4F-8DB7-EFF58A8803D2}"/>
              </a:ext>
            </a:extLst>
          </p:cNvPr>
          <p:cNvSpPr>
            <a:spLocks noGrp="1"/>
          </p:cNvSpPr>
          <p:nvPr>
            <p:ph idx="1"/>
          </p:nvPr>
        </p:nvSpPr>
        <p:spPr/>
        <p:txBody>
          <a:body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94CE3E63-2C68-B047-A8CF-D4B6A7E20A21}"/>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5" name="Footer Placeholder 4">
            <a:extLst>
              <a:ext uri="{FF2B5EF4-FFF2-40B4-BE49-F238E27FC236}">
                <a16:creationId xmlns:a16="http://schemas.microsoft.com/office/drawing/2014/main" id="{88E29138-0BEF-754F-98A0-279E05F16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3FEF3-E816-E442-B91B-10019D8BFB67}"/>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3732381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61E25-2C26-4243-9E90-0F3F414163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B615EB9-6B7E-E64A-8C90-9050FED1A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AD5D988F-85F4-FA43-B070-AC9478C5CA8D}"/>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5" name="Footer Placeholder 4">
            <a:extLst>
              <a:ext uri="{FF2B5EF4-FFF2-40B4-BE49-F238E27FC236}">
                <a16:creationId xmlns:a16="http://schemas.microsoft.com/office/drawing/2014/main" id="{B5B33DD5-A2EA-8144-B423-C677E7C04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A22EC-D669-AE4C-835A-FB826087C734}"/>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405032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61E8-A410-F74D-8544-078B0D1B590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84370AB-A56E-E84B-A1F1-ADE67867B49F}"/>
              </a:ext>
            </a:extLst>
          </p:cNvPr>
          <p:cNvSpPr>
            <a:spLocks noGrp="1"/>
          </p:cNvSpPr>
          <p:nvPr>
            <p:ph sz="half" idx="1"/>
          </p:nvPr>
        </p:nvSpPr>
        <p:spPr>
          <a:xfrm>
            <a:off x="838200" y="1825625"/>
            <a:ext cx="5181600" cy="4351338"/>
          </a:xfrm>
        </p:spPr>
        <p:txBody>
          <a:bodyPr/>
          <a:lstStyle/>
          <a:p>
            <a:r>
              <a:rPr lang="en-GB"/>
              <a:t>Edit Master text styles
Second level
Third level
Fourth level
Fifth level</a:t>
            </a:r>
            <a:endParaRPr lang="en-US"/>
          </a:p>
        </p:txBody>
      </p:sp>
      <p:sp>
        <p:nvSpPr>
          <p:cNvPr id="4" name="Content Placeholder 3">
            <a:extLst>
              <a:ext uri="{FF2B5EF4-FFF2-40B4-BE49-F238E27FC236}">
                <a16:creationId xmlns:a16="http://schemas.microsoft.com/office/drawing/2014/main" id="{ACFE8D27-EAEF-4B4E-8069-474D87D41C51}"/>
              </a:ext>
            </a:extLst>
          </p:cNvPr>
          <p:cNvSpPr>
            <a:spLocks noGrp="1"/>
          </p:cNvSpPr>
          <p:nvPr>
            <p:ph sz="half" idx="2"/>
          </p:nvPr>
        </p:nvSpPr>
        <p:spPr>
          <a:xfrm>
            <a:off x="6172200" y="1825625"/>
            <a:ext cx="5181600" cy="4351338"/>
          </a:xfrm>
        </p:spPr>
        <p:txBody>
          <a:body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id="{14DED3DB-A17B-9F4B-9E4E-6CF34702D1AA}"/>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6" name="Footer Placeholder 5">
            <a:extLst>
              <a:ext uri="{FF2B5EF4-FFF2-40B4-BE49-F238E27FC236}">
                <a16:creationId xmlns:a16="http://schemas.microsoft.com/office/drawing/2014/main" id="{2314544A-0639-DC4C-9D76-892910D19B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9CAB4C-38D6-CD4A-8440-5C8D9ACE1D2C}"/>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206118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6D51-52D4-BC49-9443-9BA3D31989E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A074E33-55B5-4F46-B307-F6BFC4DD46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a:t>Edit Master text styles
Second level
Third level
Fourth level
Fifth level</a:t>
            </a:r>
            <a:endParaRPr lang="en-US"/>
          </a:p>
        </p:txBody>
      </p:sp>
      <p:sp>
        <p:nvSpPr>
          <p:cNvPr id="4" name="Content Placeholder 3">
            <a:extLst>
              <a:ext uri="{FF2B5EF4-FFF2-40B4-BE49-F238E27FC236}">
                <a16:creationId xmlns:a16="http://schemas.microsoft.com/office/drawing/2014/main" id="{5C73309A-82FE-A145-9AC0-3F4DF820C698}"/>
              </a:ext>
            </a:extLst>
          </p:cNvPr>
          <p:cNvSpPr>
            <a:spLocks noGrp="1"/>
          </p:cNvSpPr>
          <p:nvPr>
            <p:ph sz="half" idx="2"/>
          </p:nvPr>
        </p:nvSpPr>
        <p:spPr>
          <a:xfrm>
            <a:off x="839788" y="2505075"/>
            <a:ext cx="5157787" cy="3684588"/>
          </a:xfrm>
        </p:spPr>
        <p:txBody>
          <a:bodyPr/>
          <a:lstStyle/>
          <a:p>
            <a:r>
              <a:rPr lang="en-GB"/>
              <a:t>Edit Master text styles
Second level
Third level
Fourth level
Fifth level</a:t>
            </a:r>
            <a:endParaRPr lang="en-US"/>
          </a:p>
        </p:txBody>
      </p:sp>
      <p:sp>
        <p:nvSpPr>
          <p:cNvPr id="5" name="Text Placeholder 4">
            <a:extLst>
              <a:ext uri="{FF2B5EF4-FFF2-40B4-BE49-F238E27FC236}">
                <a16:creationId xmlns:a16="http://schemas.microsoft.com/office/drawing/2014/main" id="{86EA5378-F8B9-3649-80FB-6441CE69C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a:t>Edit Master text styles
Second level
Third level
Fourth level
Fifth level</a:t>
            </a:r>
            <a:endParaRPr lang="en-US"/>
          </a:p>
        </p:txBody>
      </p:sp>
      <p:sp>
        <p:nvSpPr>
          <p:cNvPr id="6" name="Content Placeholder 5">
            <a:extLst>
              <a:ext uri="{FF2B5EF4-FFF2-40B4-BE49-F238E27FC236}">
                <a16:creationId xmlns:a16="http://schemas.microsoft.com/office/drawing/2014/main" id="{69BD7860-BCBC-C649-ADB2-006384FB62C4}"/>
              </a:ext>
            </a:extLst>
          </p:cNvPr>
          <p:cNvSpPr>
            <a:spLocks noGrp="1"/>
          </p:cNvSpPr>
          <p:nvPr>
            <p:ph sz="quarter" idx="4"/>
          </p:nvPr>
        </p:nvSpPr>
        <p:spPr>
          <a:xfrm>
            <a:off x="6172200" y="2505075"/>
            <a:ext cx="5183188" cy="3684588"/>
          </a:xfrm>
        </p:spPr>
        <p:txBody>
          <a:bodyPr/>
          <a:lstStyle/>
          <a:p>
            <a:r>
              <a:rPr lang="en-GB"/>
              <a:t>Edit Master text styles
Second level
Third level
Fourth level
Fifth level</a:t>
            </a:r>
            <a:endParaRPr lang="en-US"/>
          </a:p>
        </p:txBody>
      </p:sp>
      <p:sp>
        <p:nvSpPr>
          <p:cNvPr id="7" name="Date Placeholder 6">
            <a:extLst>
              <a:ext uri="{FF2B5EF4-FFF2-40B4-BE49-F238E27FC236}">
                <a16:creationId xmlns:a16="http://schemas.microsoft.com/office/drawing/2014/main" id="{AE199636-B7B4-3048-BB03-E9378B785E82}"/>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8" name="Footer Placeholder 7">
            <a:extLst>
              <a:ext uri="{FF2B5EF4-FFF2-40B4-BE49-F238E27FC236}">
                <a16:creationId xmlns:a16="http://schemas.microsoft.com/office/drawing/2014/main" id="{C5C4BBFA-9A50-024B-8DAD-DE6DCE8D6B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6A7130-A213-054A-84C9-CE1D567B58AD}"/>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347808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F6E9-BF3E-FC4D-8336-52AB36D7643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FFE4C9-263F-D147-8DFC-4E989CC84047}"/>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4" name="Footer Placeholder 3">
            <a:extLst>
              <a:ext uri="{FF2B5EF4-FFF2-40B4-BE49-F238E27FC236}">
                <a16:creationId xmlns:a16="http://schemas.microsoft.com/office/drawing/2014/main" id="{9D6C7B12-3CDF-F842-A3F2-C3B7A81A56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1A3BA1-6634-4D4E-950C-2E551A7B2C24}"/>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883645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D9861-D282-1749-A6F4-19B23D1E4203}"/>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3" name="Footer Placeholder 2">
            <a:extLst>
              <a:ext uri="{FF2B5EF4-FFF2-40B4-BE49-F238E27FC236}">
                <a16:creationId xmlns:a16="http://schemas.microsoft.com/office/drawing/2014/main" id="{6D3EEDCF-F363-4C48-8160-D144BEE450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E9B2D4-7549-7A46-BFC1-A442F1477467}"/>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98615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393B-617F-444E-BFD3-F5085646F9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56FD26F-EF5E-FD42-8EF7-07BF7B7AB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GB"/>
              <a:t>Edit Master text styles
Second level
Third level
Fourth level
Fifth level</a:t>
            </a:r>
            <a:endParaRPr lang="en-US"/>
          </a:p>
        </p:txBody>
      </p:sp>
      <p:sp>
        <p:nvSpPr>
          <p:cNvPr id="4" name="Text Placeholder 3">
            <a:extLst>
              <a:ext uri="{FF2B5EF4-FFF2-40B4-BE49-F238E27FC236}">
                <a16:creationId xmlns:a16="http://schemas.microsoft.com/office/drawing/2014/main" id="{1DF7B960-B64A-554F-BAD5-D0C5CF5B4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id="{4BBAACA7-671B-1445-9B8B-F6B962D8556E}"/>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6" name="Footer Placeholder 5">
            <a:extLst>
              <a:ext uri="{FF2B5EF4-FFF2-40B4-BE49-F238E27FC236}">
                <a16:creationId xmlns:a16="http://schemas.microsoft.com/office/drawing/2014/main" id="{80341135-1A80-C54D-94CE-96564C71D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1F525-2A9B-3B40-84D4-D7692330A4E2}"/>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422295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B6C21-41EE-B84A-8218-45669B5E16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FBB1E53-6674-4247-9C57-0AE1E9DD6B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44C1BD-1F9F-A642-9ECA-7EE7A9070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id="{4A15BB7A-511F-7948-9B8B-7D5985CF5BD0}"/>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6" name="Footer Placeholder 5">
            <a:extLst>
              <a:ext uri="{FF2B5EF4-FFF2-40B4-BE49-F238E27FC236}">
                <a16:creationId xmlns:a16="http://schemas.microsoft.com/office/drawing/2014/main" id="{3BBC98A2-A33E-6847-A033-3EC1E4DE55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CF0EE8-C8E0-C44C-BCB1-46630C6BB129}"/>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62320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D5210D-77D2-1D43-8659-E23CCA0E87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1F8A2E6-7E90-0D41-AFE9-4E3538689A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618F8F30-1217-6D44-BF9F-ED2B385E8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BC136-40D8-1B49-BF62-3A405DE19731}" type="datetimeFigureOut">
              <a:rPr lang="en-US" smtClean="0"/>
              <a:t>9/25/2019</a:t>
            </a:fld>
            <a:endParaRPr lang="en-US"/>
          </a:p>
        </p:txBody>
      </p:sp>
      <p:sp>
        <p:nvSpPr>
          <p:cNvPr id="5" name="Footer Placeholder 4">
            <a:extLst>
              <a:ext uri="{FF2B5EF4-FFF2-40B4-BE49-F238E27FC236}">
                <a16:creationId xmlns:a16="http://schemas.microsoft.com/office/drawing/2014/main" id="{8575BA62-237F-C440-A2B4-F75CFD4BF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706C82-5DC9-084E-AF10-E7918BC27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0FC30-7492-D340-A91A-325572EF18F2}" type="slidenum">
              <a:rPr lang="en-US" smtClean="0"/>
              <a:t>‹#›</a:t>
            </a:fld>
            <a:endParaRPr lang="en-US"/>
          </a:p>
        </p:txBody>
      </p:sp>
    </p:spTree>
    <p:extLst>
      <p:ext uri="{BB962C8B-B14F-4D97-AF65-F5344CB8AC3E}">
        <p14:creationId xmlns:p14="http://schemas.microsoft.com/office/powerpoint/2010/main" val="3442790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womensaid.org.uk/domestic-abuse-director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womensaid.org.uk/cover-your-tracks-onlin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forwarduk.org.uk/wp-content/uploads/2019/06/Forward-FAQ-August-2019-New-Branding-WEB.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video" Target="https://www.youtube.com/embed/zaStdb-0o8U" TargetMode="External"/><Relationship Id="rId6" Type="http://schemas.openxmlformats.org/officeDocument/2006/relationships/image" Target="../media/image7.jpeg"/><Relationship Id="rId5" Type="http://schemas.openxmlformats.org/officeDocument/2006/relationships/hyperlink" Target="https://youtu.be/pSPxOa9tCOI" TargetMode="Externa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ourwatch.org.uk/crimes-archive/domestic-abu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8000" b="1" dirty="0"/>
              <a:t>DOMESTIC ABUSE</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9" name="Rectangle 8">
            <a:extLst>
              <a:ext uri="{FF2B5EF4-FFF2-40B4-BE49-F238E27FC236}">
                <a16:creationId xmlns:a16="http://schemas.microsoft.com/office/drawing/2014/main" id="{74C59461-BB44-49C9-B1F6-FE18308BA83C}"/>
              </a:ext>
            </a:extLst>
          </p:cNvPr>
          <p:cNvSpPr/>
          <p:nvPr/>
        </p:nvSpPr>
        <p:spPr>
          <a:xfrm>
            <a:off x="295422" y="5422743"/>
            <a:ext cx="11493303" cy="1200329"/>
          </a:xfrm>
          <a:prstGeom prst="rect">
            <a:avLst/>
          </a:prstGeom>
        </p:spPr>
        <p:txBody>
          <a:bodyPr wrap="square">
            <a:spAutoFit/>
          </a:bodyPr>
          <a:lstStyle/>
          <a:p>
            <a:pPr algn="r"/>
            <a:r>
              <a:rPr lang="en-GB" dirty="0"/>
              <a:t>“Domestic abuse is defined as any incident or pattern of incidents of controlling, coercive, threatening, degrading and violent behaviour, including sexual violence, usually by a partner or ex-partner, but also by a family member or carer”</a:t>
            </a:r>
          </a:p>
          <a:p>
            <a:pPr algn="r"/>
            <a:endParaRPr lang="en-GB" i="1" dirty="0"/>
          </a:p>
          <a:p>
            <a:pPr algn="r"/>
            <a:r>
              <a:rPr lang="en-GB" i="1" dirty="0"/>
              <a:t>Women’s Aid</a:t>
            </a:r>
          </a:p>
        </p:txBody>
      </p:sp>
      <p:pic>
        <p:nvPicPr>
          <p:cNvPr id="5" name="Picture 5">
            <a:extLst>
              <a:ext uri="{FF2B5EF4-FFF2-40B4-BE49-F238E27FC236}">
                <a16:creationId xmlns:a16="http://schemas.microsoft.com/office/drawing/2014/main" id="{928FD625-CBB0-634C-B3DF-4C9CCDB3B1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6214" y="1697228"/>
            <a:ext cx="5517872" cy="3658589"/>
          </a:xfrm>
          <a:prstGeom prst="rect">
            <a:avLst/>
          </a:prstGeom>
        </p:spPr>
      </p:pic>
    </p:spTree>
    <p:extLst>
      <p:ext uri="{BB962C8B-B14F-4D97-AF65-F5344CB8AC3E}">
        <p14:creationId xmlns:p14="http://schemas.microsoft.com/office/powerpoint/2010/main" val="34557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HAVING THE CONVERSATION</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4" name="TextBox 3">
            <a:extLst>
              <a:ext uri="{FF2B5EF4-FFF2-40B4-BE49-F238E27FC236}">
                <a16:creationId xmlns:a16="http://schemas.microsoft.com/office/drawing/2014/main" id="{533B689C-14C0-764F-ADD3-66B02A6450BA}"/>
              </a:ext>
            </a:extLst>
          </p:cNvPr>
          <p:cNvSpPr txBox="1"/>
          <p:nvPr/>
        </p:nvSpPr>
        <p:spPr>
          <a:xfrm>
            <a:off x="529167" y="1964267"/>
            <a:ext cx="11239500" cy="4893647"/>
          </a:xfrm>
          <a:prstGeom prst="rect">
            <a:avLst/>
          </a:prstGeom>
          <a:noFill/>
        </p:spPr>
        <p:txBody>
          <a:bodyPr wrap="square" rtlCol="0">
            <a:spAutoFit/>
          </a:bodyPr>
          <a:lstStyle/>
          <a:p>
            <a:pPr algn="l"/>
            <a:r>
              <a:rPr lang="en-GB" sz="2400" dirty="0"/>
              <a:t>If you ask someone whether they are suffering from abuse, they are more likely to admit to it than if you wait for them to say something. People are also much more likely to confide in a friend or someone close to them, than the police or professional services.</a:t>
            </a:r>
          </a:p>
          <a:p>
            <a:pPr algn="l"/>
            <a:endParaRPr lang="en-GB" sz="2400" dirty="0"/>
          </a:p>
          <a:p>
            <a:pPr algn="l"/>
            <a:r>
              <a:rPr lang="en-GB" sz="2400" dirty="0"/>
              <a:t>Here’s some advice about how to have the conversation:</a:t>
            </a:r>
          </a:p>
          <a:p>
            <a:pPr algn="l"/>
            <a:endParaRPr lang="en-GB" sz="2400" dirty="0"/>
          </a:p>
          <a:p>
            <a:pPr marL="285750" indent="-285750" algn="l">
              <a:buFont typeface="Arial" panose="020B0604020202020204" pitchFamily="34" charset="0"/>
              <a:buChar char="•"/>
            </a:pPr>
            <a:r>
              <a:rPr lang="en-GB" sz="2400" dirty="0"/>
              <a:t>Always have the conversation face-to-face. Make sure you are in a safe space, won’t be interrupted or overheard, and have enough time to have the chat</a:t>
            </a:r>
          </a:p>
          <a:p>
            <a:pPr marL="285750" indent="-285750" algn="l">
              <a:buFont typeface="Arial" panose="020B0604020202020204" pitchFamily="34" charset="0"/>
              <a:buChar char="•"/>
            </a:pPr>
            <a:r>
              <a:rPr lang="en-GB" sz="2400" dirty="0"/>
              <a:t>Approach the subject with obvious kindness and concern. Let them know you are there for help and support.</a:t>
            </a:r>
          </a:p>
          <a:p>
            <a:pPr marL="285750" indent="-285750" algn="l">
              <a:buFont typeface="Arial" panose="020B0604020202020204" pitchFamily="34" charset="0"/>
              <a:buChar char="•"/>
            </a:pPr>
            <a:r>
              <a:rPr lang="en-GB" sz="2400" dirty="0"/>
              <a:t>Start off by asking how things are in their relationship, or mention things you have noticed in their behaviour or that of the abuser.  For example:</a:t>
            </a:r>
          </a:p>
          <a:p>
            <a:pPr marL="285750" indent="-285750" algn="l">
              <a:buFont typeface="Arial" panose="020B0604020202020204" pitchFamily="34" charset="0"/>
              <a:buChar char="•"/>
            </a:pPr>
            <a:endParaRPr lang="en-GB" sz="2400" dirty="0"/>
          </a:p>
        </p:txBody>
      </p:sp>
    </p:spTree>
    <p:extLst>
      <p:ext uri="{BB962C8B-B14F-4D97-AF65-F5344CB8AC3E}">
        <p14:creationId xmlns:p14="http://schemas.microsoft.com/office/powerpoint/2010/main" val="28885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4">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4">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HOW TO START</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4" name="Speech Bubble: Oval 3">
            <a:extLst>
              <a:ext uri="{FF2B5EF4-FFF2-40B4-BE49-F238E27FC236}">
                <a16:creationId xmlns:a16="http://schemas.microsoft.com/office/drawing/2014/main" id="{19AE9679-F58B-F04D-AFAD-8B1C249F2DE4}"/>
              </a:ext>
            </a:extLst>
          </p:cNvPr>
          <p:cNvSpPr/>
          <p:nvPr/>
        </p:nvSpPr>
        <p:spPr>
          <a:xfrm>
            <a:off x="386147" y="2678768"/>
            <a:ext cx="3299599" cy="2210731"/>
          </a:xfrm>
          <a:prstGeom prst="wedgeEllipseCallout">
            <a:avLst>
              <a:gd name="adj1" fmla="val 29845"/>
              <a:gd name="adj2" fmla="val 7829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lumMod val="50000"/>
                  </a:schemeClr>
                </a:solidFill>
              </a:rPr>
              <a:t>We haven’t seen much of you recently, is everything ok?</a:t>
            </a:r>
            <a:endParaRPr lang="en-US" sz="2400" dirty="0">
              <a:solidFill>
                <a:schemeClr val="accent2">
                  <a:lumMod val="50000"/>
                </a:schemeClr>
              </a:solidFill>
            </a:endParaRPr>
          </a:p>
        </p:txBody>
      </p:sp>
      <p:sp>
        <p:nvSpPr>
          <p:cNvPr id="5" name="Speech Bubble: Oval 4">
            <a:extLst>
              <a:ext uri="{FF2B5EF4-FFF2-40B4-BE49-F238E27FC236}">
                <a16:creationId xmlns:a16="http://schemas.microsoft.com/office/drawing/2014/main" id="{5A76A3D8-F542-7744-9CD1-B262C9AB48EF}"/>
              </a:ext>
            </a:extLst>
          </p:cNvPr>
          <p:cNvSpPr/>
          <p:nvPr/>
        </p:nvSpPr>
        <p:spPr>
          <a:xfrm>
            <a:off x="4042834" y="1693333"/>
            <a:ext cx="2952750" cy="2136648"/>
          </a:xfrm>
          <a:prstGeom prst="wedgeEllipseCallout">
            <a:avLst>
              <a:gd name="adj1" fmla="val -34722"/>
              <a:gd name="adj2" fmla="val 91003"/>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1">
                    <a:lumMod val="75000"/>
                  </a:schemeClr>
                </a:solidFill>
              </a:rPr>
              <a:t>I’ve noticed you seem a bit down, has anyone upset you?</a:t>
            </a:r>
            <a:endParaRPr lang="en-US" sz="2400" dirty="0">
              <a:solidFill>
                <a:schemeClr val="accent1">
                  <a:lumMod val="75000"/>
                </a:schemeClr>
              </a:solidFill>
            </a:endParaRPr>
          </a:p>
        </p:txBody>
      </p:sp>
      <p:sp>
        <p:nvSpPr>
          <p:cNvPr id="6" name="Speech Bubble: Rectangle with Rounded Corners 5">
            <a:extLst>
              <a:ext uri="{FF2B5EF4-FFF2-40B4-BE49-F238E27FC236}">
                <a16:creationId xmlns:a16="http://schemas.microsoft.com/office/drawing/2014/main" id="{542DCFD4-84F7-D44A-834D-E4689DB7DC11}"/>
              </a:ext>
            </a:extLst>
          </p:cNvPr>
          <p:cNvSpPr/>
          <p:nvPr/>
        </p:nvSpPr>
        <p:spPr>
          <a:xfrm>
            <a:off x="5799667" y="4508499"/>
            <a:ext cx="2794000" cy="1862668"/>
          </a:xfrm>
          <a:prstGeom prst="wedgeRoundRectCallout">
            <a:avLst>
              <a:gd name="adj1" fmla="val -18939"/>
              <a:gd name="adj2" fmla="val 73295"/>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75000"/>
                  </a:schemeClr>
                </a:solidFill>
              </a:rPr>
              <a:t>Wow, she texts you a lot! Does she do that all the time?</a:t>
            </a:r>
            <a:endParaRPr lang="en-US" sz="2400" dirty="0">
              <a:solidFill>
                <a:schemeClr val="accent5">
                  <a:lumMod val="75000"/>
                </a:schemeClr>
              </a:solidFill>
            </a:endParaRPr>
          </a:p>
        </p:txBody>
      </p:sp>
      <p:sp>
        <p:nvSpPr>
          <p:cNvPr id="8" name="Speech Bubble: Rectangle 7">
            <a:extLst>
              <a:ext uri="{FF2B5EF4-FFF2-40B4-BE49-F238E27FC236}">
                <a16:creationId xmlns:a16="http://schemas.microsoft.com/office/drawing/2014/main" id="{3EE60423-DBBC-2A4A-ABAF-B287134A743E}"/>
              </a:ext>
            </a:extLst>
          </p:cNvPr>
          <p:cNvSpPr/>
          <p:nvPr/>
        </p:nvSpPr>
        <p:spPr>
          <a:xfrm>
            <a:off x="9076553" y="2308351"/>
            <a:ext cx="2421180" cy="2792815"/>
          </a:xfrm>
          <a:prstGeom prst="wedgeRectCallout">
            <a:avLst>
              <a:gd name="adj1" fmla="val 1897"/>
              <a:gd name="adj2" fmla="val 79553"/>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6">
                    <a:lumMod val="50000"/>
                  </a:schemeClr>
                </a:solidFill>
              </a:rPr>
              <a:t>I’m worried about you – I saw the way he looked at you and you seemed scared</a:t>
            </a:r>
            <a:endParaRPr lang="en-US" sz="2400" dirty="0">
              <a:solidFill>
                <a:schemeClr val="accent6">
                  <a:lumMod val="50000"/>
                </a:schemeClr>
              </a:solidFill>
            </a:endParaRPr>
          </a:p>
        </p:txBody>
      </p:sp>
    </p:spTree>
    <p:extLst>
      <p:ext uri="{BB962C8B-B14F-4D97-AF65-F5344CB8AC3E}">
        <p14:creationId xmlns:p14="http://schemas.microsoft.com/office/powerpoint/2010/main" val="230642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POINTS TO GET ACROSS</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Speech Bubble: Rectangle with Rounded Corners 2">
            <a:extLst>
              <a:ext uri="{FF2B5EF4-FFF2-40B4-BE49-F238E27FC236}">
                <a16:creationId xmlns:a16="http://schemas.microsoft.com/office/drawing/2014/main" id="{287A0AB9-CDAE-204E-BA8D-CBE03797BF94}"/>
              </a:ext>
            </a:extLst>
          </p:cNvPr>
          <p:cNvSpPr/>
          <p:nvPr/>
        </p:nvSpPr>
        <p:spPr>
          <a:xfrm>
            <a:off x="745587" y="2010834"/>
            <a:ext cx="2613545" cy="2101510"/>
          </a:xfrm>
          <a:prstGeom prst="wedgeRoundRectCallout">
            <a:avLst>
              <a:gd name="adj1" fmla="val -3421"/>
              <a:gd name="adj2" fmla="val 74587"/>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3">
                    <a:lumMod val="50000"/>
                  </a:schemeClr>
                </a:solidFill>
              </a:rPr>
              <a:t>Let them know you believe them</a:t>
            </a:r>
            <a:endParaRPr lang="en-US" sz="2800" dirty="0">
              <a:solidFill>
                <a:schemeClr val="accent3">
                  <a:lumMod val="50000"/>
                </a:schemeClr>
              </a:solidFill>
            </a:endParaRPr>
          </a:p>
        </p:txBody>
      </p:sp>
      <p:sp>
        <p:nvSpPr>
          <p:cNvPr id="4" name="Speech Bubble: Rectangle with Rounded Corners 3">
            <a:extLst>
              <a:ext uri="{FF2B5EF4-FFF2-40B4-BE49-F238E27FC236}">
                <a16:creationId xmlns:a16="http://schemas.microsoft.com/office/drawing/2014/main" id="{3CA177CF-595D-BB48-ACD6-3FE525BDD82C}"/>
              </a:ext>
            </a:extLst>
          </p:cNvPr>
          <p:cNvSpPr/>
          <p:nvPr/>
        </p:nvSpPr>
        <p:spPr>
          <a:xfrm>
            <a:off x="9700683" y="3820583"/>
            <a:ext cx="1828800" cy="2349500"/>
          </a:xfrm>
          <a:prstGeom prst="wedgeRoundRectCallout">
            <a:avLst>
              <a:gd name="adj1" fmla="val -63657"/>
              <a:gd name="adj2" fmla="val 77743"/>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Thank them for their bravery</a:t>
            </a:r>
            <a:endParaRPr lang="en-US" sz="2800" dirty="0"/>
          </a:p>
        </p:txBody>
      </p:sp>
      <p:sp>
        <p:nvSpPr>
          <p:cNvPr id="5" name="Speech Bubble: Oval 4">
            <a:extLst>
              <a:ext uri="{FF2B5EF4-FFF2-40B4-BE49-F238E27FC236}">
                <a16:creationId xmlns:a16="http://schemas.microsoft.com/office/drawing/2014/main" id="{68E45B45-43FC-FD4B-96BB-2243B4644491}"/>
              </a:ext>
            </a:extLst>
          </p:cNvPr>
          <p:cNvSpPr/>
          <p:nvPr/>
        </p:nvSpPr>
        <p:spPr>
          <a:xfrm>
            <a:off x="6932084" y="1738545"/>
            <a:ext cx="3259666" cy="2349500"/>
          </a:xfrm>
          <a:prstGeom prst="wedgeEllipse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2">
                    <a:lumMod val="25000"/>
                  </a:schemeClr>
                </a:solidFill>
              </a:rPr>
              <a:t>Let them know you want to help</a:t>
            </a:r>
            <a:endParaRPr lang="en-US" sz="2800" dirty="0">
              <a:solidFill>
                <a:schemeClr val="bg2">
                  <a:lumMod val="25000"/>
                </a:schemeClr>
              </a:solidFill>
            </a:endParaRPr>
          </a:p>
        </p:txBody>
      </p:sp>
      <p:sp>
        <p:nvSpPr>
          <p:cNvPr id="6" name="Speech Bubble: Oval 5">
            <a:extLst>
              <a:ext uri="{FF2B5EF4-FFF2-40B4-BE49-F238E27FC236}">
                <a16:creationId xmlns:a16="http://schemas.microsoft.com/office/drawing/2014/main" id="{638263E2-8AF2-8A40-9C06-B89CCB70F067}"/>
              </a:ext>
            </a:extLst>
          </p:cNvPr>
          <p:cNvSpPr/>
          <p:nvPr/>
        </p:nvSpPr>
        <p:spPr>
          <a:xfrm>
            <a:off x="1534583" y="4815417"/>
            <a:ext cx="2741084" cy="1862665"/>
          </a:xfrm>
          <a:prstGeom prst="wedgeEllipseCallout">
            <a:avLst>
              <a:gd name="adj1" fmla="val 41272"/>
              <a:gd name="adj2" fmla="val -8445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1">
                    <a:lumMod val="75000"/>
                  </a:schemeClr>
                </a:solidFill>
              </a:rPr>
              <a:t>Reassure them the abuse is not their fault</a:t>
            </a:r>
            <a:endParaRPr lang="en-US" sz="2400" dirty="0">
              <a:solidFill>
                <a:schemeClr val="accent1">
                  <a:lumMod val="75000"/>
                </a:schemeClr>
              </a:solidFill>
            </a:endParaRPr>
          </a:p>
        </p:txBody>
      </p:sp>
      <p:sp>
        <p:nvSpPr>
          <p:cNvPr id="8" name="Speech Bubble: Rectangle with Rounded Corners 7">
            <a:extLst>
              <a:ext uri="{FF2B5EF4-FFF2-40B4-BE49-F238E27FC236}">
                <a16:creationId xmlns:a16="http://schemas.microsoft.com/office/drawing/2014/main" id="{1AF68156-8CD8-4C48-A420-7C5FB5AAAAAA}"/>
              </a:ext>
            </a:extLst>
          </p:cNvPr>
          <p:cNvSpPr/>
          <p:nvPr/>
        </p:nvSpPr>
        <p:spPr>
          <a:xfrm>
            <a:off x="4633384" y="1936750"/>
            <a:ext cx="1970615" cy="4116917"/>
          </a:xfrm>
          <a:prstGeom prst="wedgeRoundRectCallout">
            <a:avLst>
              <a:gd name="adj1" fmla="val 96783"/>
              <a:gd name="adj2" fmla="val 36279"/>
              <a:gd name="adj3"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lumMod val="10000"/>
                  </a:schemeClr>
                </a:solidFill>
              </a:rPr>
              <a:t>Let them know that help is out there and where to find it</a:t>
            </a:r>
            <a:endParaRPr lang="en-US" sz="2800" dirty="0">
              <a:solidFill>
                <a:schemeClr val="bg1">
                  <a:lumMod val="10000"/>
                </a:schemeClr>
              </a:solidFill>
            </a:endParaRPr>
          </a:p>
        </p:txBody>
      </p:sp>
    </p:spTree>
    <p:extLst>
      <p:ext uri="{BB962C8B-B14F-4D97-AF65-F5344CB8AC3E}">
        <p14:creationId xmlns:p14="http://schemas.microsoft.com/office/powerpoint/2010/main" val="376528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WHAT NOT TO SAY</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B74F59DB-50F2-6E43-9759-CD24AD1525DC}"/>
              </a:ext>
            </a:extLst>
          </p:cNvPr>
          <p:cNvSpPr txBox="1"/>
          <p:nvPr/>
        </p:nvSpPr>
        <p:spPr>
          <a:xfrm>
            <a:off x="550333" y="2101850"/>
            <a:ext cx="11207750" cy="461665"/>
          </a:xfrm>
          <a:prstGeom prst="rect">
            <a:avLst/>
          </a:prstGeom>
          <a:noFill/>
        </p:spPr>
        <p:txBody>
          <a:bodyPr wrap="square" rtlCol="0">
            <a:spAutoFit/>
          </a:bodyPr>
          <a:lstStyle/>
          <a:p>
            <a:pPr algn="l"/>
            <a:r>
              <a:rPr lang="en-GB" sz="2400" dirty="0"/>
              <a:t>Don’t pass judgement.  Don’t say things like:</a:t>
            </a:r>
          </a:p>
        </p:txBody>
      </p:sp>
      <p:sp>
        <p:nvSpPr>
          <p:cNvPr id="4" name="Speech Bubble: Oval 3">
            <a:extLst>
              <a:ext uri="{FF2B5EF4-FFF2-40B4-BE49-F238E27FC236}">
                <a16:creationId xmlns:a16="http://schemas.microsoft.com/office/drawing/2014/main" id="{6B53F434-32F2-7A43-997D-5824F99D4A83}"/>
              </a:ext>
            </a:extLst>
          </p:cNvPr>
          <p:cNvSpPr/>
          <p:nvPr/>
        </p:nvSpPr>
        <p:spPr>
          <a:xfrm>
            <a:off x="137583" y="2798593"/>
            <a:ext cx="4836584" cy="1628648"/>
          </a:xfrm>
          <a:prstGeom prst="wedgeEllipseCallout">
            <a:avLst>
              <a:gd name="adj1" fmla="val 64725"/>
              <a:gd name="adj2" fmla="val -5928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50000"/>
                  </a:schemeClr>
                </a:solidFill>
              </a:rPr>
              <a:t>Really?!  </a:t>
            </a:r>
          </a:p>
          <a:p>
            <a:pPr algn="ctr"/>
            <a:r>
              <a:rPr lang="en-GB" sz="2800" dirty="0">
                <a:solidFill>
                  <a:schemeClr val="accent1">
                    <a:lumMod val="50000"/>
                  </a:schemeClr>
                </a:solidFill>
              </a:rPr>
              <a:t>That seems so unlike him!</a:t>
            </a:r>
            <a:endParaRPr lang="en-US" sz="2800" dirty="0">
              <a:solidFill>
                <a:schemeClr val="accent1">
                  <a:lumMod val="50000"/>
                </a:schemeClr>
              </a:solidFill>
            </a:endParaRPr>
          </a:p>
        </p:txBody>
      </p:sp>
      <p:sp>
        <p:nvSpPr>
          <p:cNvPr id="6" name="Speech Bubble: Oval 5">
            <a:extLst>
              <a:ext uri="{FF2B5EF4-FFF2-40B4-BE49-F238E27FC236}">
                <a16:creationId xmlns:a16="http://schemas.microsoft.com/office/drawing/2014/main" id="{D51F701A-1B59-1D4F-BCBC-BB8B71B0D695}"/>
              </a:ext>
            </a:extLst>
          </p:cNvPr>
          <p:cNvSpPr/>
          <p:nvPr/>
        </p:nvSpPr>
        <p:spPr>
          <a:xfrm>
            <a:off x="6297083" y="1414312"/>
            <a:ext cx="4381500" cy="2110317"/>
          </a:xfrm>
          <a:prstGeom prst="wedgeEllipseCallout">
            <a:avLst>
              <a:gd name="adj1" fmla="val -56582"/>
              <a:gd name="adj2" fmla="val 6400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75000"/>
                  </a:schemeClr>
                </a:solidFill>
              </a:rPr>
              <a:t>It sounds like you are both as bad as each other</a:t>
            </a:r>
            <a:endParaRPr lang="en-US" sz="2800" dirty="0">
              <a:solidFill>
                <a:schemeClr val="accent1">
                  <a:lumMod val="75000"/>
                </a:schemeClr>
              </a:solidFill>
            </a:endParaRPr>
          </a:p>
        </p:txBody>
      </p:sp>
      <p:sp>
        <p:nvSpPr>
          <p:cNvPr id="8" name="TextBox 7">
            <a:extLst>
              <a:ext uri="{FF2B5EF4-FFF2-40B4-BE49-F238E27FC236}">
                <a16:creationId xmlns:a16="http://schemas.microsoft.com/office/drawing/2014/main" id="{6553048D-6DEB-294E-8DE7-357375CCEA7E}"/>
              </a:ext>
            </a:extLst>
          </p:cNvPr>
          <p:cNvSpPr txBox="1"/>
          <p:nvPr/>
        </p:nvSpPr>
        <p:spPr>
          <a:xfrm>
            <a:off x="497417" y="4607360"/>
            <a:ext cx="11123084" cy="2123658"/>
          </a:xfrm>
          <a:prstGeom prst="rect">
            <a:avLst/>
          </a:prstGeom>
          <a:noFill/>
        </p:spPr>
        <p:txBody>
          <a:bodyPr wrap="square" rtlCol="0">
            <a:spAutoFit/>
          </a:bodyPr>
          <a:lstStyle/>
          <a:p>
            <a:pPr algn="l"/>
            <a:endParaRPr lang="en-GB" dirty="0"/>
          </a:p>
          <a:p>
            <a:pPr algn="l"/>
            <a:endParaRPr lang="en-GB" dirty="0"/>
          </a:p>
          <a:p>
            <a:pPr algn="l"/>
            <a:r>
              <a:rPr lang="en-GB" sz="2400" dirty="0"/>
              <a:t>Never offer advice – leave that to the experts.</a:t>
            </a:r>
          </a:p>
          <a:p>
            <a:pPr algn="l"/>
            <a:endParaRPr lang="en-GB" sz="2400" dirty="0"/>
          </a:p>
          <a:p>
            <a:pPr algn="l"/>
            <a:r>
              <a:rPr lang="en-GB" sz="2400" dirty="0"/>
              <a:t>Never tell them to leave the relationship immediately – this can be very risky and there may be many reasons why they can’t.  They are the expert in their own situation.</a:t>
            </a:r>
            <a:endParaRPr lang="en-US" sz="2400" dirty="0"/>
          </a:p>
        </p:txBody>
      </p:sp>
      <p:sp>
        <p:nvSpPr>
          <p:cNvPr id="5" name="Speech Bubble: Oval 4">
            <a:extLst>
              <a:ext uri="{FF2B5EF4-FFF2-40B4-BE49-F238E27FC236}">
                <a16:creationId xmlns:a16="http://schemas.microsoft.com/office/drawing/2014/main" id="{2124D37E-43CD-7340-896D-70E9424CDF62}"/>
              </a:ext>
            </a:extLst>
          </p:cNvPr>
          <p:cNvSpPr/>
          <p:nvPr/>
        </p:nvSpPr>
        <p:spPr>
          <a:xfrm>
            <a:off x="7944908" y="3583131"/>
            <a:ext cx="3728509" cy="1761452"/>
          </a:xfrm>
          <a:prstGeom prst="wedgeEllipseCallout">
            <a:avLst>
              <a:gd name="adj1" fmla="val -67384"/>
              <a:gd name="adj2" fmla="val 6951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75000"/>
                  </a:schemeClr>
                </a:solidFill>
              </a:rPr>
              <a:t>But everyone has arguments, don’t they</a:t>
            </a:r>
            <a:endParaRPr lang="en-US" sz="2800" dirty="0">
              <a:solidFill>
                <a:schemeClr val="accent1">
                  <a:lumMod val="75000"/>
                </a:schemeClr>
              </a:solidFill>
            </a:endParaRPr>
          </a:p>
        </p:txBody>
      </p:sp>
    </p:spTree>
    <p:extLst>
      <p:ext uri="{BB962C8B-B14F-4D97-AF65-F5344CB8AC3E}">
        <p14:creationId xmlns:p14="http://schemas.microsoft.com/office/powerpoint/2010/main" val="252575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1000"/>
                                        <p:tgtEl>
                                          <p:spTgt spid="8">
                                            <p:txEl>
                                              <p:pRg st="2" end="2"/>
                                            </p:txEl>
                                          </p:spTgt>
                                        </p:tgtEl>
                                      </p:cBhvr>
                                    </p:animEffect>
                                    <p:anim calcmode="lin" valueType="num">
                                      <p:cBhvr>
                                        <p:cTn id="2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1000"/>
                                        <p:tgtEl>
                                          <p:spTgt spid="8">
                                            <p:txEl>
                                              <p:pRg st="4" end="4"/>
                                            </p:txEl>
                                          </p:spTgt>
                                        </p:tgtEl>
                                      </p:cBhvr>
                                    </p:animEffect>
                                    <p:anim calcmode="lin" valueType="num">
                                      <p:cBhvr>
                                        <p:cTn id="3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8">
                                            <p:txEl>
                                              <p:pRg st="4" end="4"/>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LISTEN</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3C18AC72-C765-4541-B2BB-B1C104A5CDD6}"/>
              </a:ext>
            </a:extLst>
          </p:cNvPr>
          <p:cNvSpPr txBox="1"/>
          <p:nvPr/>
        </p:nvSpPr>
        <p:spPr>
          <a:xfrm>
            <a:off x="1047750" y="2059517"/>
            <a:ext cx="10837333" cy="4524315"/>
          </a:xfrm>
          <a:prstGeom prst="rect">
            <a:avLst/>
          </a:prstGeom>
          <a:noFill/>
        </p:spPr>
        <p:txBody>
          <a:bodyPr wrap="square" rtlCol="0">
            <a:spAutoFit/>
          </a:bodyPr>
          <a:lstStyle/>
          <a:p>
            <a:pPr algn="l"/>
            <a:r>
              <a:rPr lang="en-GB" sz="2400" dirty="0"/>
              <a:t>REMEMBER….</a:t>
            </a:r>
          </a:p>
          <a:p>
            <a:pPr algn="l"/>
            <a:endParaRPr lang="en-GB" sz="2400" dirty="0"/>
          </a:p>
          <a:p>
            <a:pPr marL="342900" indent="-342900" algn="l">
              <a:buFont typeface="Arial" panose="020B0604020202020204" pitchFamily="34" charset="0"/>
              <a:buChar char="•"/>
            </a:pPr>
            <a:r>
              <a:rPr lang="en-GB" sz="2400" dirty="0"/>
              <a:t>You don’t need to have all the answers.  Just by listening you will be helping to break the silence around the situation.</a:t>
            </a:r>
          </a:p>
          <a:p>
            <a:pPr marL="342900" indent="-342900" algn="l">
              <a:buFont typeface="Arial" panose="020B0604020202020204" pitchFamily="34" charset="0"/>
              <a:buChar char="•"/>
            </a:pPr>
            <a:r>
              <a:rPr lang="en-GB" sz="2400" dirty="0"/>
              <a:t>Ask them what they want to happen next, so that they feel in control of the situation.</a:t>
            </a:r>
          </a:p>
          <a:p>
            <a:pPr marL="342900" indent="-342900" algn="l">
              <a:buFont typeface="Arial" panose="020B0604020202020204" pitchFamily="34" charset="0"/>
              <a:buChar char="•"/>
            </a:pPr>
            <a:r>
              <a:rPr lang="en-GB" sz="2400" dirty="0"/>
              <a:t>Emphasise that you are not in a position to give advice; only the experts can.</a:t>
            </a:r>
          </a:p>
          <a:p>
            <a:pPr marL="342900" indent="-342900" algn="l">
              <a:buFont typeface="Arial" panose="020B0604020202020204" pitchFamily="34" charset="0"/>
              <a:buChar char="•"/>
            </a:pPr>
            <a:r>
              <a:rPr lang="en-GB" sz="2400" dirty="0"/>
              <a:t>Ending a relationship with an abusive person is a difficult and risky decision.  They may take some time to work out how to do it safely.  Don’t pressure them.</a:t>
            </a:r>
          </a:p>
          <a:p>
            <a:pPr algn="l"/>
            <a:endParaRPr lang="en-GB" sz="2400" dirty="0"/>
          </a:p>
          <a:p>
            <a:pPr algn="l"/>
            <a:r>
              <a:rPr lang="en-GB" sz="2400" dirty="0"/>
              <a:t>If they say there’s nothing wrong or they don’t want to talk about it, that’s fine too.</a:t>
            </a:r>
          </a:p>
          <a:p>
            <a:pPr algn="l"/>
            <a:r>
              <a:rPr lang="en-GB" sz="2400" dirty="0"/>
              <a:t>Just let them know you’re there for them if they ever do want to talk.</a:t>
            </a:r>
            <a:endParaRPr lang="en-US" sz="2400" dirty="0"/>
          </a:p>
        </p:txBody>
      </p:sp>
    </p:spTree>
    <p:extLst>
      <p:ext uri="{BB962C8B-B14F-4D97-AF65-F5344CB8AC3E}">
        <p14:creationId xmlns:p14="http://schemas.microsoft.com/office/powerpoint/2010/main" val="2142005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PRACTICAL SUPPORT</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D2D1CFD2-8923-1749-ABDF-A3569BE79E1C}"/>
              </a:ext>
            </a:extLst>
          </p:cNvPr>
          <p:cNvSpPr txBox="1"/>
          <p:nvPr/>
        </p:nvSpPr>
        <p:spPr>
          <a:xfrm>
            <a:off x="698499" y="2070099"/>
            <a:ext cx="10816167" cy="4524315"/>
          </a:xfrm>
          <a:prstGeom prst="rect">
            <a:avLst/>
          </a:prstGeom>
          <a:noFill/>
        </p:spPr>
        <p:txBody>
          <a:bodyPr wrap="square" rtlCol="0">
            <a:spAutoFit/>
          </a:bodyPr>
          <a:lstStyle/>
          <a:p>
            <a:pPr algn="l"/>
            <a:r>
              <a:rPr lang="en-GB" sz="2400" dirty="0"/>
              <a:t>People who have escaped from abusive relationships often say how helpful it was to get practical support from people they know.  Here are some ways you might help:</a:t>
            </a:r>
          </a:p>
          <a:p>
            <a:pPr algn="l"/>
            <a:endParaRPr lang="en-GB" sz="2400" dirty="0"/>
          </a:p>
          <a:p>
            <a:pPr marL="285750" indent="-285750" algn="l">
              <a:buFont typeface="Arial" panose="020B0604020202020204" pitchFamily="34" charset="0"/>
              <a:buChar char="•"/>
            </a:pPr>
            <a:r>
              <a:rPr lang="en-GB" sz="2400" dirty="0"/>
              <a:t>Storing an emergency bag for them, containing items such as their passport, birth certificate, medication, spare keys, clothes, toys for the children</a:t>
            </a:r>
          </a:p>
          <a:p>
            <a:pPr marL="285750" indent="-285750" algn="l">
              <a:buFont typeface="Arial" panose="020B0604020202020204" pitchFamily="34" charset="0"/>
              <a:buChar char="•"/>
            </a:pPr>
            <a:r>
              <a:rPr lang="en-GB" sz="2400" dirty="0"/>
              <a:t>Being with them when they call helplines or support services</a:t>
            </a:r>
          </a:p>
          <a:p>
            <a:pPr marL="285750" indent="-285750" algn="l">
              <a:buFont typeface="Arial" panose="020B0604020202020204" pitchFamily="34" charset="0"/>
              <a:buChar char="•"/>
            </a:pPr>
            <a:r>
              <a:rPr lang="en-GB" sz="2400" dirty="0"/>
              <a:t>Going with them to appointments</a:t>
            </a:r>
          </a:p>
          <a:p>
            <a:pPr marL="285750" indent="-285750" algn="l">
              <a:buFont typeface="Arial" panose="020B0604020202020204" pitchFamily="34" charset="0"/>
              <a:buChar char="•"/>
            </a:pPr>
            <a:r>
              <a:rPr lang="en-GB" sz="2400" dirty="0"/>
              <a:t>Helping them work out a plan for leaving </a:t>
            </a:r>
          </a:p>
          <a:p>
            <a:pPr marL="285750" indent="-285750" algn="l">
              <a:buFont typeface="Arial" panose="020B0604020202020204" pitchFamily="34" charset="0"/>
              <a:buChar char="•"/>
            </a:pPr>
            <a:r>
              <a:rPr lang="en-GB" sz="2400" dirty="0"/>
              <a:t>Helping them to move to a safe place</a:t>
            </a:r>
          </a:p>
          <a:p>
            <a:pPr marL="285750" indent="-285750" algn="l">
              <a:buFont typeface="Arial" panose="020B0604020202020204" pitchFamily="34" charset="0"/>
              <a:buChar char="•"/>
            </a:pPr>
            <a:r>
              <a:rPr lang="en-GB" sz="2400" dirty="0"/>
              <a:t>Letting them stay at your home for a short time</a:t>
            </a:r>
          </a:p>
          <a:p>
            <a:pPr marL="285750" indent="-285750" algn="l">
              <a:buFont typeface="Arial" panose="020B0604020202020204" pitchFamily="34" charset="0"/>
              <a:buChar char="•"/>
            </a:pPr>
            <a:r>
              <a:rPr lang="en-GB" sz="2400" dirty="0"/>
              <a:t>Looking after their children so the person has time to think, plan and receive support.</a:t>
            </a:r>
            <a:endParaRPr lang="en-US" sz="2400" dirty="0"/>
          </a:p>
        </p:txBody>
      </p:sp>
    </p:spTree>
    <p:extLst>
      <p:ext uri="{BB962C8B-B14F-4D97-AF65-F5344CB8AC3E}">
        <p14:creationId xmlns:p14="http://schemas.microsoft.com/office/powerpoint/2010/main" val="101078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3">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p:tgtEl>
                                          <p:spTgt spid="3">
                                            <p:txEl>
                                              <p:pRg st="5" end="5"/>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p:tgtEl>
                                          <p:spTgt spid="3">
                                            <p:txEl>
                                              <p:pRg st="6" end="6"/>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p:tgtEl>
                                          <p:spTgt spid="3">
                                            <p:txEl>
                                              <p:pRg st="7" end="7"/>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p:tgtEl>
                                          <p:spTgt spid="3">
                                            <p:txEl>
                                              <p:pRg st="8" end="8"/>
                                            </p:txEl>
                                          </p:spTgt>
                                        </p:tgtEl>
                                        <p:attrNameLst>
                                          <p:attrName>ppt_x</p:attrName>
                                        </p:attrNameLst>
                                      </p:cBhvr>
                                      <p:tavLst>
                                        <p:tav tm="0">
                                          <p:val>
                                            <p:strVal val="#ppt_x-#ppt_w*1.125000"/>
                                          </p:val>
                                        </p:tav>
                                        <p:tav tm="100000">
                                          <p:val>
                                            <p:strVal val="#ppt_x"/>
                                          </p:val>
                                        </p:tav>
                                      </p:tavLst>
                                    </p:anim>
                                    <p:animEffect transition="in" filter="wipe(right)">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WHERE THEY CAN GET HELP</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BADF2C16-4014-A447-82D2-0B69DCB70BB9}"/>
              </a:ext>
            </a:extLst>
          </p:cNvPr>
          <p:cNvSpPr txBox="1"/>
          <p:nvPr/>
        </p:nvSpPr>
        <p:spPr>
          <a:xfrm>
            <a:off x="592666" y="1996017"/>
            <a:ext cx="11207750" cy="5078313"/>
          </a:xfrm>
          <a:prstGeom prst="rect">
            <a:avLst/>
          </a:prstGeom>
          <a:noFill/>
        </p:spPr>
        <p:txBody>
          <a:bodyPr wrap="square" rtlCol="0">
            <a:spAutoFit/>
          </a:bodyPr>
          <a:lstStyle/>
          <a:p>
            <a:pPr algn="l"/>
            <a:r>
              <a:rPr lang="en-GB" dirty="0"/>
              <a:t>Stress that you cannot give them advice, only the experts can.  But there are lots of places they can seek help safely:</a:t>
            </a:r>
          </a:p>
          <a:p>
            <a:pPr algn="l"/>
            <a:endParaRPr lang="en-GB" dirty="0"/>
          </a:p>
          <a:p>
            <a:pPr algn="l"/>
            <a:r>
              <a:rPr lang="en-GB" dirty="0"/>
              <a:t>There are 24-hour National Domestic Violence Helplines and websites in all four nations of the UK:</a:t>
            </a:r>
          </a:p>
          <a:p>
            <a:pPr algn="l"/>
            <a:endParaRPr lang="en-GB" dirty="0"/>
          </a:p>
          <a:p>
            <a:pPr marL="285750" indent="-285750" algn="l">
              <a:buFont typeface="Arial" panose="020B0604020202020204" pitchFamily="34" charset="0"/>
              <a:buChar char="•"/>
            </a:pPr>
            <a:r>
              <a:rPr lang="en-GB" dirty="0"/>
              <a:t>In England call 0808 2000 247</a:t>
            </a:r>
          </a:p>
          <a:p>
            <a:pPr algn="l"/>
            <a:endParaRPr lang="en-GB" dirty="0"/>
          </a:p>
          <a:p>
            <a:pPr marL="285750" indent="-285750" algn="l">
              <a:buFont typeface="Arial" panose="020B0604020202020204" pitchFamily="34" charset="0"/>
              <a:buChar char="•"/>
            </a:pPr>
            <a:r>
              <a:rPr lang="en-GB" dirty="0"/>
              <a:t>In Wales call 0808 80 10 80</a:t>
            </a:r>
          </a:p>
          <a:p>
            <a:pPr algn="l"/>
            <a:endParaRPr lang="en-GB" dirty="0"/>
          </a:p>
          <a:p>
            <a:pPr marL="285750" indent="-285750" algn="l">
              <a:buFont typeface="Arial" panose="020B0604020202020204" pitchFamily="34" charset="0"/>
              <a:buChar char="•"/>
            </a:pPr>
            <a:r>
              <a:rPr lang="en-GB" dirty="0"/>
              <a:t>In Northern Ireland call 0808 802 1414</a:t>
            </a:r>
          </a:p>
          <a:p>
            <a:pPr algn="l"/>
            <a:endParaRPr lang="en-GB" dirty="0"/>
          </a:p>
          <a:p>
            <a:pPr marL="285750" indent="-285750" algn="l">
              <a:buFont typeface="Arial" panose="020B0604020202020204" pitchFamily="34" charset="0"/>
              <a:buChar char="•"/>
            </a:pPr>
            <a:r>
              <a:rPr lang="en-GB" dirty="0"/>
              <a:t>In Scotland call 0800 027 1234</a:t>
            </a:r>
          </a:p>
          <a:p>
            <a:pPr marL="285750" indent="-285750" algn="l">
              <a:buFont typeface="Arial" panose="020B0604020202020204" pitchFamily="34" charset="0"/>
              <a:buChar char="•"/>
            </a:pPr>
            <a:endParaRPr lang="en-GB" dirty="0"/>
          </a:p>
          <a:p>
            <a:pPr algn="l"/>
            <a:r>
              <a:rPr lang="en-GB" dirty="0"/>
              <a:t>You can also call these helplines for support and advice if you are worried about someone you know, or are struggling to cope with the pressure of helping someone deal with their abuse.</a:t>
            </a:r>
          </a:p>
          <a:p>
            <a:pPr algn="l"/>
            <a:endParaRPr lang="en-GB" dirty="0"/>
          </a:p>
          <a:p>
            <a:pPr algn="l"/>
            <a:r>
              <a:rPr lang="en-GB" dirty="0"/>
              <a:t>Local domestic abuse services can be found on the Domestic Abuse Directory at</a:t>
            </a:r>
          </a:p>
          <a:p>
            <a:pPr algn="l"/>
            <a:r>
              <a:rPr lang="en-GB" dirty="0" err="1">
                <a:hlinkClick r:id="rId4"/>
              </a:rPr>
              <a:t>www.womensaid.org.uk</a:t>
            </a:r>
            <a:r>
              <a:rPr lang="en-GB" dirty="0">
                <a:hlinkClick r:id="rId4"/>
              </a:rPr>
              <a:t>/domestic-abuse-directory</a:t>
            </a:r>
            <a:endParaRPr lang="en-GB" dirty="0"/>
          </a:p>
          <a:p>
            <a:pPr algn="l"/>
            <a:endParaRPr lang="en-GB" dirty="0"/>
          </a:p>
        </p:txBody>
      </p:sp>
    </p:spTree>
    <p:extLst>
      <p:ext uri="{BB962C8B-B14F-4D97-AF65-F5344CB8AC3E}">
        <p14:creationId xmlns:p14="http://schemas.microsoft.com/office/powerpoint/2010/main" val="3395776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SPECIALIST SERVICES</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8AA06E46-7A70-8944-BDD4-545B881B0FA4}"/>
              </a:ext>
            </a:extLst>
          </p:cNvPr>
          <p:cNvSpPr txBox="1"/>
          <p:nvPr/>
        </p:nvSpPr>
        <p:spPr>
          <a:xfrm>
            <a:off x="613833" y="2514600"/>
            <a:ext cx="11144250" cy="3970318"/>
          </a:xfrm>
          <a:prstGeom prst="rect">
            <a:avLst/>
          </a:prstGeom>
          <a:noFill/>
        </p:spPr>
        <p:txBody>
          <a:bodyPr wrap="square" rtlCol="0">
            <a:spAutoFit/>
          </a:bodyPr>
          <a:lstStyle/>
          <a:p>
            <a:pPr algn="l"/>
            <a:r>
              <a:rPr lang="en-GB" dirty="0"/>
              <a:t>Karma Nirvana is the specialist helpline for forced marriage and honour-based abuse. It is open Monday to Friday 9am to 5pm on 0800 5999 247.</a:t>
            </a:r>
          </a:p>
          <a:p>
            <a:pPr algn="l"/>
            <a:endParaRPr lang="en-GB" dirty="0"/>
          </a:p>
          <a:p>
            <a:pPr algn="l"/>
            <a:r>
              <a:rPr lang="en-GB" dirty="0"/>
              <a:t>FORWARD is the charity working on the issue of FGM.</a:t>
            </a:r>
          </a:p>
          <a:p>
            <a:pPr algn="l"/>
            <a:endParaRPr lang="en-GB" dirty="0"/>
          </a:p>
          <a:p>
            <a:pPr algn="l"/>
            <a:r>
              <a:rPr lang="en-GB" dirty="0" err="1"/>
              <a:t>Galop</a:t>
            </a:r>
            <a:r>
              <a:rPr lang="en-GB" dirty="0"/>
              <a:t> is a charity which runs the LGBT+ Domestic Abuse Helpline 0800 999 5428</a:t>
            </a:r>
          </a:p>
          <a:p>
            <a:pPr algn="l"/>
            <a:endParaRPr lang="en-GB" dirty="0"/>
          </a:p>
          <a:p>
            <a:pPr algn="l"/>
            <a:r>
              <a:rPr lang="en-GB" dirty="0"/>
              <a:t>Men’s Advice Line, for male victims, is at 0808 801 0327</a:t>
            </a:r>
          </a:p>
          <a:p>
            <a:pPr algn="l"/>
            <a:endParaRPr lang="en-GB" dirty="0"/>
          </a:p>
          <a:p>
            <a:pPr algn="l"/>
            <a:r>
              <a:rPr lang="en-GB" dirty="0"/>
              <a:t>Suzy </a:t>
            </a:r>
            <a:r>
              <a:rPr lang="en-GB" dirty="0" err="1"/>
              <a:t>Lamplugh</a:t>
            </a:r>
            <a:r>
              <a:rPr lang="en-GB" dirty="0"/>
              <a:t> Trust runs the National Stalking Helpline and Revenge Porn Helpline on 0345 6000 459</a:t>
            </a:r>
          </a:p>
          <a:p>
            <a:pPr algn="l"/>
            <a:endParaRPr lang="en-GB" dirty="0"/>
          </a:p>
          <a:p>
            <a:pPr algn="l"/>
            <a:r>
              <a:rPr lang="en-GB" dirty="0"/>
              <a:t>The Respect </a:t>
            </a:r>
            <a:r>
              <a:rPr lang="en-GB" dirty="0" err="1"/>
              <a:t>Phoneline</a:t>
            </a:r>
            <a:r>
              <a:rPr lang="en-GB" dirty="0"/>
              <a:t> is for men who want to stop being abusive towards their partner: 0808 802 4040</a:t>
            </a:r>
          </a:p>
          <a:p>
            <a:pPr algn="l"/>
            <a:endParaRPr lang="en-GB" dirty="0"/>
          </a:p>
          <a:p>
            <a:pPr algn="l"/>
            <a:endParaRPr lang="en-US" dirty="0"/>
          </a:p>
        </p:txBody>
      </p:sp>
    </p:spTree>
    <p:extLst>
      <p:ext uri="{BB962C8B-B14F-4D97-AF65-F5344CB8AC3E}">
        <p14:creationId xmlns:p14="http://schemas.microsoft.com/office/powerpoint/2010/main" val="2474496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fontScale="90000"/>
          </a:bodyPr>
          <a:lstStyle/>
          <a:p>
            <a:pPr algn="ctr"/>
            <a:r>
              <a:rPr lang="en-GB" sz="8000" b="1" dirty="0"/>
              <a:t>COVERING TRACKS ONLINE</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8AA06E46-7A70-8944-BDD4-545B881B0FA4}"/>
              </a:ext>
            </a:extLst>
          </p:cNvPr>
          <p:cNvSpPr txBox="1"/>
          <p:nvPr/>
        </p:nvSpPr>
        <p:spPr>
          <a:xfrm>
            <a:off x="613833" y="2514600"/>
            <a:ext cx="11144250" cy="3970318"/>
          </a:xfrm>
          <a:prstGeom prst="rect">
            <a:avLst/>
          </a:prstGeom>
          <a:noFill/>
        </p:spPr>
        <p:txBody>
          <a:bodyPr wrap="square" rtlCol="0">
            <a:spAutoFit/>
          </a:bodyPr>
          <a:lstStyle/>
          <a:p>
            <a:r>
              <a:rPr lang="en-GB" sz="2400" dirty="0"/>
              <a:t>Using the internet to find out about the options available to someone in an abusive relationship can be risky, if the abuser were to find out what they were searching for.</a:t>
            </a:r>
          </a:p>
          <a:p>
            <a:br>
              <a:rPr lang="en-GB" sz="2400" dirty="0"/>
            </a:br>
            <a:r>
              <a:rPr lang="en-GB" sz="2400" dirty="0"/>
              <a:t>If someone is worried about someone else seeing what they have been doing online, it is best to use a different computer, either at a local library, internet cafe, at a friend's house or at work. </a:t>
            </a:r>
          </a:p>
          <a:p>
            <a:endParaRPr lang="en-GB" sz="2400" dirty="0"/>
          </a:p>
          <a:p>
            <a:r>
              <a:rPr lang="en-GB" sz="2400" dirty="0"/>
              <a:t>Women’s Aid has more information about covering your tracks online at this link: </a:t>
            </a:r>
            <a:r>
              <a:rPr lang="en-GB" sz="2400" u="sng" dirty="0">
                <a:hlinkClick r:id="rId4"/>
              </a:rPr>
              <a:t>https://www.womensaid.org.uk/cover-your-tracks-online</a:t>
            </a:r>
            <a:r>
              <a:rPr lang="en-GB" sz="2400" dirty="0"/>
              <a:t> </a:t>
            </a:r>
            <a:br>
              <a:rPr lang="en-GB" sz="2400" dirty="0"/>
            </a:br>
            <a:br>
              <a:rPr lang="en-GB" i="1" dirty="0"/>
            </a:br>
            <a:endParaRPr lang="en-US" dirty="0"/>
          </a:p>
        </p:txBody>
      </p:sp>
    </p:spTree>
    <p:extLst>
      <p:ext uri="{BB962C8B-B14F-4D97-AF65-F5344CB8AC3E}">
        <p14:creationId xmlns:p14="http://schemas.microsoft.com/office/powerpoint/2010/main" val="2388617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PROTECTING CHILDREN</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5" name="TextBox 4">
            <a:extLst>
              <a:ext uri="{FF2B5EF4-FFF2-40B4-BE49-F238E27FC236}">
                <a16:creationId xmlns:a16="http://schemas.microsoft.com/office/drawing/2014/main" id="{037971BD-347E-E645-80B6-40B69C147B47}"/>
              </a:ext>
            </a:extLst>
          </p:cNvPr>
          <p:cNvSpPr txBox="1"/>
          <p:nvPr/>
        </p:nvSpPr>
        <p:spPr>
          <a:xfrm>
            <a:off x="1659988" y="5496752"/>
            <a:ext cx="9588500" cy="1200329"/>
          </a:xfrm>
          <a:prstGeom prst="rect">
            <a:avLst/>
          </a:prstGeom>
          <a:noFill/>
        </p:spPr>
        <p:txBody>
          <a:bodyPr wrap="square">
            <a:spAutoFit/>
          </a:bodyPr>
          <a:lstStyle/>
          <a:p>
            <a:r>
              <a:rPr lang="en-GB" sz="2400" dirty="0"/>
              <a:t>BUT – if children are involved and you are worried about their safety or welfare, you can call the NSPCC on 0808 800 5000, or contact the child’s school and ask their safeguarding team to investigate.</a:t>
            </a:r>
            <a:endParaRPr lang="en-US" sz="2400" dirty="0"/>
          </a:p>
        </p:txBody>
      </p:sp>
      <p:pic>
        <p:nvPicPr>
          <p:cNvPr id="4" name="Picture 5">
            <a:extLst>
              <a:ext uri="{FF2B5EF4-FFF2-40B4-BE49-F238E27FC236}">
                <a16:creationId xmlns:a16="http://schemas.microsoft.com/office/drawing/2014/main" id="{C9BF1FFD-308D-954B-B73F-7868E1CEC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7057" y="1751076"/>
            <a:ext cx="4920050" cy="3685289"/>
          </a:xfrm>
          <a:prstGeom prst="rect">
            <a:avLst/>
          </a:prstGeom>
        </p:spPr>
      </p:pic>
    </p:spTree>
    <p:extLst>
      <p:ext uri="{BB962C8B-B14F-4D97-AF65-F5344CB8AC3E}">
        <p14:creationId xmlns:p14="http://schemas.microsoft.com/office/powerpoint/2010/main" val="281792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THE FACTS</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6" name="TextBox 5">
            <a:extLst>
              <a:ext uri="{FF2B5EF4-FFF2-40B4-BE49-F238E27FC236}">
                <a16:creationId xmlns:a16="http://schemas.microsoft.com/office/drawing/2014/main" id="{9B420FBD-A1D2-BF49-B9D9-4D2CF46B786A}"/>
              </a:ext>
            </a:extLst>
          </p:cNvPr>
          <p:cNvSpPr txBox="1"/>
          <p:nvPr/>
        </p:nvSpPr>
        <p:spPr>
          <a:xfrm>
            <a:off x="834488" y="2514600"/>
            <a:ext cx="10532012" cy="3785652"/>
          </a:xfrm>
          <a:prstGeom prst="rect">
            <a:avLst/>
          </a:prstGeom>
          <a:noFill/>
        </p:spPr>
        <p:txBody>
          <a:bodyPr wrap="square" rtlCol="0">
            <a:spAutoFit/>
          </a:bodyPr>
          <a:lstStyle/>
          <a:p>
            <a:pPr marL="285750" indent="-285750" algn="l">
              <a:buFont typeface="Arial" panose="020B0604020202020204" pitchFamily="34" charset="0"/>
              <a:buChar char="•"/>
            </a:pPr>
            <a:r>
              <a:rPr lang="en-GB" sz="2400" dirty="0"/>
              <a:t>Not just physical and sexual violence; often psychological, emotional or economic abuse too</a:t>
            </a:r>
          </a:p>
          <a:p>
            <a:pPr marL="285750" indent="-285750" algn="l">
              <a:buFont typeface="Arial" panose="020B0604020202020204" pitchFamily="34" charset="0"/>
              <a:buChar char="•"/>
            </a:pPr>
            <a:r>
              <a:rPr lang="en-GB" sz="2400" dirty="0"/>
              <a:t>Mainly perpetrated by men, against women, but also occurs against men by women and in same-sex relationships</a:t>
            </a:r>
          </a:p>
          <a:p>
            <a:pPr marL="285750" indent="-285750" algn="l">
              <a:buFont typeface="Arial" panose="020B0604020202020204" pitchFamily="34" charset="0"/>
              <a:buChar char="•"/>
            </a:pPr>
            <a:r>
              <a:rPr lang="en-GB" sz="2400" dirty="0"/>
              <a:t>2 million people suffer domestic abuse each year</a:t>
            </a:r>
          </a:p>
          <a:p>
            <a:pPr marL="285750" indent="-285750" algn="l">
              <a:buFont typeface="Arial" panose="020B0604020202020204" pitchFamily="34" charset="0"/>
              <a:buChar char="•"/>
            </a:pPr>
            <a:r>
              <a:rPr lang="en-GB" sz="2400" dirty="0"/>
              <a:t>In 2016/17, 82 women and 13 men were killed by their partner or ex-partner</a:t>
            </a:r>
          </a:p>
          <a:p>
            <a:pPr marL="285750" indent="-285750" algn="l">
              <a:buFont typeface="Arial" panose="020B0604020202020204" pitchFamily="34" charset="0"/>
              <a:buChar char="•"/>
            </a:pPr>
            <a:r>
              <a:rPr lang="en-GB" sz="2400" dirty="0"/>
              <a:t>A domestic abuse crime occurs EVERY MINUTE in England and Wales</a:t>
            </a:r>
          </a:p>
          <a:p>
            <a:pPr marL="285750" indent="-285750" algn="l">
              <a:buFont typeface="Arial" panose="020B0604020202020204" pitchFamily="34" charset="0"/>
              <a:buChar char="•"/>
            </a:pPr>
            <a:r>
              <a:rPr lang="en-GB" sz="2400" dirty="0"/>
              <a:t>Around 30 women a week attempt suicide and 3 women kill themselves each week, as a result of being subjected to domestic abuse</a:t>
            </a:r>
          </a:p>
          <a:p>
            <a:pPr marL="285750" indent="-285750" algn="l">
              <a:buFont typeface="Arial" panose="020B0604020202020204" pitchFamily="34" charset="0"/>
              <a:buChar char="•"/>
            </a:pPr>
            <a:r>
              <a:rPr lang="en-GB" sz="2400" dirty="0"/>
              <a:t>140,000 children live in households where serious domestic abuse takes place</a:t>
            </a:r>
            <a:endParaRPr lang="en-US" sz="2400" dirty="0"/>
          </a:p>
        </p:txBody>
      </p:sp>
    </p:spTree>
    <p:extLst>
      <p:ext uri="{BB962C8B-B14F-4D97-AF65-F5344CB8AC3E}">
        <p14:creationId xmlns:p14="http://schemas.microsoft.com/office/powerpoint/2010/main" val="164347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“HONOUR” CRIMES</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8DDFC37A-5AB7-F44A-A6BD-543B84DF7207}"/>
              </a:ext>
            </a:extLst>
          </p:cNvPr>
          <p:cNvSpPr txBox="1"/>
          <p:nvPr/>
        </p:nvSpPr>
        <p:spPr>
          <a:xfrm>
            <a:off x="539750" y="2514600"/>
            <a:ext cx="11080750" cy="4154984"/>
          </a:xfrm>
          <a:prstGeom prst="rect">
            <a:avLst/>
          </a:prstGeom>
          <a:noFill/>
        </p:spPr>
        <p:txBody>
          <a:bodyPr wrap="square" rtlCol="0">
            <a:spAutoFit/>
          </a:bodyPr>
          <a:lstStyle/>
          <a:p>
            <a:pPr algn="l"/>
            <a:r>
              <a:rPr lang="en-GB" sz="2400" dirty="0"/>
              <a:t>Domestic abuse is part of violence against women and girls, which also includes different forms of family violence such as </a:t>
            </a:r>
          </a:p>
          <a:p>
            <a:pPr algn="l"/>
            <a:endParaRPr lang="en-GB" sz="2400" dirty="0"/>
          </a:p>
          <a:p>
            <a:pPr marL="285750" indent="-285750" algn="l">
              <a:buFont typeface="Arial" panose="020B0604020202020204" pitchFamily="34" charset="0"/>
              <a:buChar char="•"/>
            </a:pPr>
            <a:r>
              <a:rPr lang="en-GB" sz="2400" dirty="0"/>
              <a:t>forced marriage</a:t>
            </a:r>
          </a:p>
          <a:p>
            <a:pPr marL="285750" indent="-285750" algn="l">
              <a:buFont typeface="Arial" panose="020B0604020202020204" pitchFamily="34" charset="0"/>
              <a:buChar char="•"/>
            </a:pPr>
            <a:r>
              <a:rPr lang="en-GB" sz="2400" dirty="0"/>
              <a:t>female genital mutilation</a:t>
            </a:r>
          </a:p>
          <a:p>
            <a:pPr marL="285750" indent="-285750" algn="l">
              <a:buFont typeface="Arial" panose="020B0604020202020204" pitchFamily="34" charset="0"/>
              <a:buChar char="•"/>
            </a:pPr>
            <a:r>
              <a:rPr lang="en-GB" sz="2400" dirty="0"/>
              <a:t>so-called “honour-based abuse”</a:t>
            </a:r>
          </a:p>
          <a:p>
            <a:pPr algn="l"/>
            <a:endParaRPr lang="en-GB" sz="2400" dirty="0"/>
          </a:p>
          <a:p>
            <a:pPr algn="l"/>
            <a:r>
              <a:rPr lang="en-GB" sz="2400" dirty="0"/>
              <a:t>These are committed mainly by family members.</a:t>
            </a:r>
          </a:p>
          <a:p>
            <a:pPr algn="l"/>
            <a:endParaRPr lang="en-GB" sz="2400" dirty="0"/>
          </a:p>
          <a:p>
            <a:pPr algn="l"/>
            <a:r>
              <a:rPr lang="en-GB" sz="2400" dirty="0"/>
              <a:t>The perpetrators, and sometimes even the victims, may not recognise these activities as crimes or accept that they are, but UK law is very clear: ALL of these are criminal acts.</a:t>
            </a:r>
            <a:endParaRPr lang="en-US" sz="2400" dirty="0"/>
          </a:p>
        </p:txBody>
      </p:sp>
    </p:spTree>
    <p:extLst>
      <p:ext uri="{BB962C8B-B14F-4D97-AF65-F5344CB8AC3E}">
        <p14:creationId xmlns:p14="http://schemas.microsoft.com/office/powerpoint/2010/main" val="2500497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dirty="0"/>
              <a:t>   </a:t>
            </a:r>
            <a:r>
              <a:rPr lang="en-GB" sz="6600" b="1" dirty="0"/>
              <a:t>FORCED MARRIAGE</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pic>
        <p:nvPicPr>
          <p:cNvPr id="4" name="Picture 4">
            <a:extLst>
              <a:ext uri="{FF2B5EF4-FFF2-40B4-BE49-F238E27FC236}">
                <a16:creationId xmlns:a16="http://schemas.microsoft.com/office/drawing/2014/main" id="{71682A21-4720-FD4F-B31B-C2B77B798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44" y="2830706"/>
            <a:ext cx="3602056" cy="2720381"/>
          </a:xfrm>
          <a:prstGeom prst="rect">
            <a:avLst/>
          </a:prstGeom>
        </p:spPr>
      </p:pic>
      <p:sp>
        <p:nvSpPr>
          <p:cNvPr id="6" name="TextBox 5">
            <a:extLst>
              <a:ext uri="{FF2B5EF4-FFF2-40B4-BE49-F238E27FC236}">
                <a16:creationId xmlns:a16="http://schemas.microsoft.com/office/drawing/2014/main" id="{1FBDDED8-D138-4640-AB98-4AC8C0F1BFED}"/>
              </a:ext>
            </a:extLst>
          </p:cNvPr>
          <p:cNvSpPr txBox="1"/>
          <p:nvPr/>
        </p:nvSpPr>
        <p:spPr>
          <a:xfrm>
            <a:off x="4116916" y="2144183"/>
            <a:ext cx="7507306" cy="4524315"/>
          </a:xfrm>
          <a:prstGeom prst="rect">
            <a:avLst/>
          </a:prstGeom>
          <a:noFill/>
        </p:spPr>
        <p:txBody>
          <a:bodyPr wrap="square" rtlCol="0">
            <a:spAutoFit/>
          </a:bodyPr>
          <a:lstStyle/>
          <a:p>
            <a:pPr marL="285750" indent="-285750" algn="l">
              <a:buFont typeface="Arial" panose="020B0604020202020204" pitchFamily="34" charset="0"/>
              <a:buChar char="•"/>
            </a:pPr>
            <a:r>
              <a:rPr lang="en-GB" sz="2400" dirty="0"/>
              <a:t>Forced marriage is where someone is forced to marry against their will, usually by parents, family or religious leaders.</a:t>
            </a:r>
          </a:p>
          <a:p>
            <a:pPr marL="285750" indent="-285750" algn="l">
              <a:buFont typeface="Arial" panose="020B0604020202020204" pitchFamily="34" charset="0"/>
              <a:buChar char="•"/>
            </a:pPr>
            <a:r>
              <a:rPr lang="en-GB" sz="2400" dirty="0"/>
              <a:t>Victims can be subject to threats, physical or sexual violence, or emotional or psychological blackmail, if they resist.</a:t>
            </a:r>
          </a:p>
          <a:p>
            <a:pPr marL="285750" indent="-285750" algn="l">
              <a:buFont typeface="Arial" panose="020B0604020202020204" pitchFamily="34" charset="0"/>
              <a:buChar char="•"/>
            </a:pPr>
            <a:r>
              <a:rPr lang="en-GB" sz="2400" dirty="0"/>
              <a:t>Forced marriage is not a problem specific to one country or culture. The Forced Marriage Unit (FMU) has handled cases relating to over 100 countries across Asia, the Middle East, Africa, Europe and North America.</a:t>
            </a:r>
          </a:p>
          <a:p>
            <a:pPr marL="285750" indent="-285750" algn="l">
              <a:buFont typeface="Arial" panose="020B0604020202020204" pitchFamily="34" charset="0"/>
              <a:buChar char="•"/>
            </a:pPr>
            <a:r>
              <a:rPr lang="en-GB" sz="2400" dirty="0"/>
              <a:t>Most forced marriages involving British girls and women take place abroad.</a:t>
            </a:r>
          </a:p>
        </p:txBody>
      </p:sp>
    </p:spTree>
    <p:extLst>
      <p:ext uri="{BB962C8B-B14F-4D97-AF65-F5344CB8AC3E}">
        <p14:creationId xmlns:p14="http://schemas.microsoft.com/office/powerpoint/2010/main" val="186933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FORCED MARRIAGE </a:t>
            </a:r>
            <a:r>
              <a:rPr lang="en-GB" sz="4000" b="1" dirty="0"/>
              <a:t>– the numbers</a:t>
            </a:r>
            <a:endParaRPr lang="en-GB" sz="66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4" name="Cylinder 3">
            <a:extLst>
              <a:ext uri="{FF2B5EF4-FFF2-40B4-BE49-F238E27FC236}">
                <a16:creationId xmlns:a16="http://schemas.microsoft.com/office/drawing/2014/main" id="{DEE751F7-82C2-8046-A5DB-ACBF00AFBAB4}"/>
              </a:ext>
            </a:extLst>
          </p:cNvPr>
          <p:cNvSpPr/>
          <p:nvPr/>
        </p:nvSpPr>
        <p:spPr>
          <a:xfrm>
            <a:off x="281517" y="2011764"/>
            <a:ext cx="1828800" cy="24323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80%</a:t>
            </a:r>
          </a:p>
          <a:p>
            <a:pPr algn="ctr"/>
            <a:r>
              <a:rPr lang="en-GB" sz="3600" dirty="0"/>
              <a:t>are female</a:t>
            </a:r>
            <a:endParaRPr lang="en-US" sz="3600" dirty="0"/>
          </a:p>
        </p:txBody>
      </p:sp>
      <p:sp>
        <p:nvSpPr>
          <p:cNvPr id="5" name="Cylinder 4">
            <a:extLst>
              <a:ext uri="{FF2B5EF4-FFF2-40B4-BE49-F238E27FC236}">
                <a16:creationId xmlns:a16="http://schemas.microsoft.com/office/drawing/2014/main" id="{137DE0DE-CAA7-D849-94C4-8638358261F7}"/>
              </a:ext>
            </a:extLst>
          </p:cNvPr>
          <p:cNvSpPr/>
          <p:nvPr/>
        </p:nvSpPr>
        <p:spPr>
          <a:xfrm>
            <a:off x="2110317" y="3714749"/>
            <a:ext cx="1828800" cy="72931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 are male</a:t>
            </a:r>
            <a:endParaRPr lang="en-US" dirty="0"/>
          </a:p>
        </p:txBody>
      </p:sp>
      <p:sp>
        <p:nvSpPr>
          <p:cNvPr id="6" name="Speech Bubble: Oval 5">
            <a:extLst>
              <a:ext uri="{FF2B5EF4-FFF2-40B4-BE49-F238E27FC236}">
                <a16:creationId xmlns:a16="http://schemas.microsoft.com/office/drawing/2014/main" id="{C7B7D438-CDE2-F041-A1DC-605591F56BA1}"/>
              </a:ext>
            </a:extLst>
          </p:cNvPr>
          <p:cNvSpPr/>
          <p:nvPr/>
        </p:nvSpPr>
        <p:spPr>
          <a:xfrm>
            <a:off x="7573433" y="1863597"/>
            <a:ext cx="3835400" cy="2029884"/>
          </a:xfrm>
          <a:prstGeom prst="wedgeEllipseCallout">
            <a:avLst>
              <a:gd name="adj1" fmla="val -36561"/>
              <a:gd name="adj2" fmla="val 8856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Government’s Forced Marriage Unit receives around </a:t>
            </a:r>
            <a:r>
              <a:rPr lang="en-GB" sz="3200" dirty="0"/>
              <a:t>1,500</a:t>
            </a:r>
            <a:r>
              <a:rPr lang="en-GB" dirty="0"/>
              <a:t> calls a year about actual or possible marriages</a:t>
            </a:r>
            <a:endParaRPr lang="en-US" dirty="0"/>
          </a:p>
        </p:txBody>
      </p:sp>
      <p:sp>
        <p:nvSpPr>
          <p:cNvPr id="9" name="TextBox 8">
            <a:extLst>
              <a:ext uri="{FF2B5EF4-FFF2-40B4-BE49-F238E27FC236}">
                <a16:creationId xmlns:a16="http://schemas.microsoft.com/office/drawing/2014/main" id="{D6092A9C-ACE2-0E47-819D-72D9C6B8EB13}"/>
              </a:ext>
            </a:extLst>
          </p:cNvPr>
          <p:cNvSpPr txBox="1"/>
          <p:nvPr/>
        </p:nvSpPr>
        <p:spPr>
          <a:xfrm>
            <a:off x="4360333" y="2514600"/>
            <a:ext cx="3005667"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scene3d>
              <a:camera prst="orthographicFront"/>
              <a:lightRig rig="soft" dir="t">
                <a:rot lat="0" lon="0" rev="15600000"/>
              </a:lightRig>
            </a:scene3d>
            <a:sp3d extrusionH="57150" prstMaterial="softEdge">
              <a:bevelT w="25400" h="38100"/>
            </a:sp3d>
          </a:bodyPr>
          <a:lstStyle/>
          <a:p>
            <a:pPr algn="ctr"/>
            <a:r>
              <a:rPr lang="en-GB" sz="4000" b="1" dirty="0">
                <a:ln/>
                <a:solidFill>
                  <a:schemeClr val="accent4"/>
                </a:solidFill>
              </a:rPr>
              <a:t>6,099</a:t>
            </a:r>
          </a:p>
          <a:p>
            <a:pPr algn="ctr"/>
            <a:r>
              <a:rPr lang="en-GB" b="1" dirty="0">
                <a:ln/>
                <a:solidFill>
                  <a:schemeClr val="accent4"/>
                </a:solidFill>
              </a:rPr>
              <a:t>The number of visits to ChildLine’s forced marriage webpage last year</a:t>
            </a:r>
            <a:endParaRPr lang="en-US" b="1" dirty="0">
              <a:ln/>
              <a:solidFill>
                <a:schemeClr val="accent4"/>
              </a:solidFill>
            </a:endParaRPr>
          </a:p>
        </p:txBody>
      </p:sp>
      <p:sp>
        <p:nvSpPr>
          <p:cNvPr id="10" name="TextBox 9">
            <a:extLst>
              <a:ext uri="{FF2B5EF4-FFF2-40B4-BE49-F238E27FC236}">
                <a16:creationId xmlns:a16="http://schemas.microsoft.com/office/drawing/2014/main" id="{AE963165-D7F5-634A-A07E-68C3F0947502}"/>
              </a:ext>
            </a:extLst>
          </p:cNvPr>
          <p:cNvSpPr txBox="1"/>
          <p:nvPr/>
        </p:nvSpPr>
        <p:spPr>
          <a:xfrm>
            <a:off x="1405988" y="5223723"/>
            <a:ext cx="8658762" cy="923330"/>
          </a:xfrm>
          <a:prstGeom prst="rect">
            <a:avLst/>
          </a:prstGeom>
          <a:noFill/>
        </p:spPr>
        <p:txBody>
          <a:bodyPr wrap="square" rtlCol="0">
            <a:spAutoFit/>
          </a:bodyPr>
          <a:lstStyle/>
          <a:p>
            <a:pPr algn="ctr"/>
            <a:r>
              <a:rPr lang="en-GB" dirty="0"/>
              <a:t>Most victims of forced marriage are aged </a:t>
            </a:r>
          </a:p>
          <a:p>
            <a:pPr algn="ctr"/>
            <a:r>
              <a:rPr lang="en-GB" sz="3600" dirty="0"/>
              <a:t>25 or under</a:t>
            </a:r>
            <a:endParaRPr lang="en-US" dirty="0"/>
          </a:p>
        </p:txBody>
      </p:sp>
    </p:spTree>
    <p:extLst>
      <p:ext uri="{BB962C8B-B14F-4D97-AF65-F5344CB8AC3E}">
        <p14:creationId xmlns:p14="http://schemas.microsoft.com/office/powerpoint/2010/main" val="122125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 calcmode="lin" valueType="num">
                                      <p:cBhvr>
                                        <p:cTn id="29" dur="500" fill="hold"/>
                                        <p:tgtEl>
                                          <p:spTgt spid="6"/>
                                        </p:tgtEl>
                                        <p:attrNameLst>
                                          <p:attrName>style.rotation</p:attrName>
                                        </p:attrNameLst>
                                      </p:cBhvr>
                                      <p:tavLst>
                                        <p:tav tm="0">
                                          <p:val>
                                            <p:fltVal val="360"/>
                                          </p:val>
                                        </p:tav>
                                        <p:tav tm="100000">
                                          <p:val>
                                            <p:fltVal val="0"/>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FGM</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EE7B206D-437C-2C44-BBB3-42957FAAA9F0}"/>
              </a:ext>
            </a:extLst>
          </p:cNvPr>
          <p:cNvSpPr txBox="1"/>
          <p:nvPr/>
        </p:nvSpPr>
        <p:spPr>
          <a:xfrm>
            <a:off x="508000" y="2207684"/>
            <a:ext cx="11176000" cy="3970318"/>
          </a:xfrm>
          <a:prstGeom prst="rect">
            <a:avLst/>
          </a:prstGeom>
          <a:noFill/>
        </p:spPr>
        <p:txBody>
          <a:bodyPr wrap="square" rtlCol="0">
            <a:spAutoFit/>
          </a:bodyPr>
          <a:lstStyle/>
          <a:p>
            <a:pPr algn="l"/>
            <a:r>
              <a:rPr lang="en-GB" dirty="0"/>
              <a:t>Female genital mutilation (FGM) is where the female genitals are deliberately cut for non-medical reasons.  Some of the reasons given by perpetrators are cleanliness, religious requirements, ensuring chastity, protecting family honour, and better marriage prospects.</a:t>
            </a:r>
          </a:p>
          <a:p>
            <a:pPr algn="l"/>
            <a:endParaRPr lang="en-GB" dirty="0"/>
          </a:p>
          <a:p>
            <a:pPr algn="l"/>
            <a:r>
              <a:rPr lang="en-GB" dirty="0"/>
              <a:t>It is often carried out in secret, in non-sterile conditions and can have serious health effects, even death.</a:t>
            </a:r>
          </a:p>
          <a:p>
            <a:pPr algn="l"/>
            <a:endParaRPr lang="en-GB" dirty="0"/>
          </a:p>
          <a:p>
            <a:pPr algn="l"/>
            <a:r>
              <a:rPr lang="en-GB" dirty="0"/>
              <a:t>When carried out on girls, it is child abuse. It has been illegal in the UK since 1985 and convicted offenders face up to 14 years in prison.</a:t>
            </a:r>
          </a:p>
          <a:p>
            <a:pPr algn="l"/>
            <a:endParaRPr lang="en-GB" dirty="0"/>
          </a:p>
          <a:p>
            <a:pPr algn="l"/>
            <a:r>
              <a:rPr lang="en-GB" dirty="0"/>
              <a:t>There are no health benefits and it is recognised internationally as a human right violation.</a:t>
            </a:r>
          </a:p>
          <a:p>
            <a:pPr algn="l"/>
            <a:endParaRPr lang="en-GB" dirty="0"/>
          </a:p>
          <a:p>
            <a:pPr algn="l"/>
            <a:r>
              <a:rPr lang="en-GB" dirty="0"/>
              <a:t>FGM is mainly practised in at least 29 countries in the western, eastern and north-eastern regions of Africa, in some countries in the Middle East and Asia, as well as among migrants from these areas in Europe, including in the UK. </a:t>
            </a:r>
            <a:r>
              <a:rPr lang="en-GB" dirty="0">
                <a:hlinkClick r:id="rId4"/>
              </a:rPr>
              <a:t>https://www.forwarduk.org.uk/wp-content/uploads/2019/06/Forward-FAQ-August-2019-New-Branding-WEB.pdf</a:t>
            </a:r>
            <a:r>
              <a:rPr lang="en-GB" dirty="0"/>
              <a:t> </a:t>
            </a:r>
            <a:endParaRPr lang="en-US" dirty="0"/>
          </a:p>
        </p:txBody>
      </p:sp>
    </p:spTree>
    <p:extLst>
      <p:ext uri="{BB962C8B-B14F-4D97-AF65-F5344CB8AC3E}">
        <p14:creationId xmlns:p14="http://schemas.microsoft.com/office/powerpoint/2010/main" val="3701926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FGM – the numbers</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4" name="Oval 3">
            <a:extLst>
              <a:ext uri="{FF2B5EF4-FFF2-40B4-BE49-F238E27FC236}">
                <a16:creationId xmlns:a16="http://schemas.microsoft.com/office/drawing/2014/main" id="{AEA53CC5-0CE6-8C49-99BD-67A66E5BA2A9}"/>
              </a:ext>
            </a:extLst>
          </p:cNvPr>
          <p:cNvSpPr/>
          <p:nvPr/>
        </p:nvSpPr>
        <p:spPr>
          <a:xfrm>
            <a:off x="366186" y="2264833"/>
            <a:ext cx="29210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 </a:t>
            </a:r>
            <a:r>
              <a:rPr lang="en-GB" sz="2800" dirty="0"/>
              <a:t>130 million</a:t>
            </a:r>
            <a:r>
              <a:rPr lang="en-GB" dirty="0"/>
              <a:t> girls and women have already undergone FGM worldwide</a:t>
            </a:r>
            <a:endParaRPr lang="en-US" dirty="0"/>
          </a:p>
        </p:txBody>
      </p:sp>
      <p:sp>
        <p:nvSpPr>
          <p:cNvPr id="5" name="Rectangle 4">
            <a:extLst>
              <a:ext uri="{FF2B5EF4-FFF2-40B4-BE49-F238E27FC236}">
                <a16:creationId xmlns:a16="http://schemas.microsoft.com/office/drawing/2014/main" id="{7B43CF8E-F7D0-9748-B534-14CDCC2C00CB}"/>
              </a:ext>
            </a:extLst>
          </p:cNvPr>
          <p:cNvSpPr/>
          <p:nvPr/>
        </p:nvSpPr>
        <p:spPr>
          <a:xfrm>
            <a:off x="3689350" y="2027766"/>
            <a:ext cx="1828800" cy="18288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137,000</a:t>
            </a:r>
            <a:r>
              <a:rPr lang="en-GB" dirty="0"/>
              <a:t> women and girls in the UK have been subjected to it</a:t>
            </a:r>
            <a:endParaRPr lang="en-US" dirty="0"/>
          </a:p>
        </p:txBody>
      </p:sp>
      <p:sp>
        <p:nvSpPr>
          <p:cNvPr id="6" name="Rectangle: Diagonal Corners Rounded 5">
            <a:extLst>
              <a:ext uri="{FF2B5EF4-FFF2-40B4-BE49-F238E27FC236}">
                <a16:creationId xmlns:a16="http://schemas.microsoft.com/office/drawing/2014/main" id="{1E87980F-7234-D04F-A731-564E1984F38F}"/>
              </a:ext>
            </a:extLst>
          </p:cNvPr>
          <p:cNvSpPr/>
          <p:nvPr/>
        </p:nvSpPr>
        <p:spPr>
          <a:xfrm>
            <a:off x="1752599" y="4495799"/>
            <a:ext cx="2702984" cy="1828800"/>
          </a:xfrm>
          <a:prstGeom prst="round2DiagRect">
            <a:avLst>
              <a:gd name="adj1" fmla="val 50000"/>
              <a:gd name="adj2" fmla="val 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2">
                    <a:lumMod val="50000"/>
                  </a:schemeClr>
                </a:solidFill>
              </a:rPr>
              <a:t>60,000</a:t>
            </a:r>
            <a:r>
              <a:rPr lang="en-GB" sz="2400" dirty="0">
                <a:solidFill>
                  <a:schemeClr val="tx2">
                    <a:lumMod val="50000"/>
                  </a:schemeClr>
                </a:solidFill>
              </a:rPr>
              <a:t> girls under 15 in the UK are at risk of FGM</a:t>
            </a:r>
            <a:endParaRPr lang="en-US" sz="2400" dirty="0">
              <a:solidFill>
                <a:schemeClr val="tx2">
                  <a:lumMod val="50000"/>
                </a:schemeClr>
              </a:solidFill>
            </a:endParaRPr>
          </a:p>
        </p:txBody>
      </p:sp>
      <p:sp>
        <p:nvSpPr>
          <p:cNvPr id="8" name="Oval 7">
            <a:extLst>
              <a:ext uri="{FF2B5EF4-FFF2-40B4-BE49-F238E27FC236}">
                <a16:creationId xmlns:a16="http://schemas.microsoft.com/office/drawing/2014/main" id="{DF59F75B-E61E-DD4B-B0E8-F4B94A7B38DC}"/>
              </a:ext>
            </a:extLst>
          </p:cNvPr>
          <p:cNvSpPr/>
          <p:nvPr/>
        </p:nvSpPr>
        <p:spPr>
          <a:xfrm>
            <a:off x="5541434" y="2567518"/>
            <a:ext cx="2269067" cy="3613150"/>
          </a:xfrm>
          <a:prstGeom prst="ellipse">
            <a:avLst/>
          </a:prstGeom>
          <a:solidFill>
            <a:srgbClr val="D17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There are around </a:t>
            </a:r>
            <a:r>
              <a:rPr lang="en-GB" sz="3600" dirty="0"/>
              <a:t>1,000</a:t>
            </a:r>
            <a:r>
              <a:rPr lang="en-GB" sz="2000" dirty="0"/>
              <a:t> newly recorded cases of FGM in the UK every 3 months….</a:t>
            </a:r>
            <a:endParaRPr lang="en-US" sz="2000" dirty="0"/>
          </a:p>
        </p:txBody>
      </p:sp>
      <p:sp>
        <p:nvSpPr>
          <p:cNvPr id="9" name="Pentagon 8">
            <a:extLst>
              <a:ext uri="{FF2B5EF4-FFF2-40B4-BE49-F238E27FC236}">
                <a16:creationId xmlns:a16="http://schemas.microsoft.com/office/drawing/2014/main" id="{BA62D14F-2D5E-674A-A0CE-52440CE92FFC}"/>
              </a:ext>
            </a:extLst>
          </p:cNvPr>
          <p:cNvSpPr/>
          <p:nvPr/>
        </p:nvSpPr>
        <p:spPr>
          <a:xfrm>
            <a:off x="7969252" y="1297517"/>
            <a:ext cx="2938144" cy="2999317"/>
          </a:xfrm>
          <a:prstGeom prst="pentagon">
            <a:avLst/>
          </a:prstGeom>
          <a:solidFill>
            <a:srgbClr val="EBE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10000"/>
                  </a:schemeClr>
                </a:solidFill>
              </a:rPr>
              <a:t>....only about 20 of these take place in the UK. The vast majority are taken overseas to be cut</a:t>
            </a:r>
            <a:endParaRPr lang="en-US" dirty="0">
              <a:solidFill>
                <a:schemeClr val="bg1">
                  <a:lumMod val="10000"/>
                </a:schemeClr>
              </a:solidFill>
            </a:endParaRPr>
          </a:p>
        </p:txBody>
      </p:sp>
      <p:sp>
        <p:nvSpPr>
          <p:cNvPr id="10" name="Oval 9">
            <a:extLst>
              <a:ext uri="{FF2B5EF4-FFF2-40B4-BE49-F238E27FC236}">
                <a16:creationId xmlns:a16="http://schemas.microsoft.com/office/drawing/2014/main" id="{0CC8DB89-394D-494E-91E5-D364DA1B5C62}"/>
              </a:ext>
            </a:extLst>
          </p:cNvPr>
          <p:cNvSpPr/>
          <p:nvPr/>
        </p:nvSpPr>
        <p:spPr>
          <a:xfrm>
            <a:off x="8170333" y="4790017"/>
            <a:ext cx="3460750" cy="1828800"/>
          </a:xfrm>
          <a:prstGeom prst="ellipse">
            <a:avLst/>
          </a:prstGeom>
          <a:solidFill>
            <a:srgbClr val="ED4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 </a:t>
            </a:r>
            <a:r>
              <a:rPr lang="en-GB" sz="3600" dirty="0"/>
              <a:t>¾</a:t>
            </a:r>
            <a:r>
              <a:rPr lang="en-GB" dirty="0"/>
              <a:t> of cases recorded in the UK involve girls aged 10 or younger</a:t>
            </a:r>
            <a:endParaRPr lang="en-US" dirty="0"/>
          </a:p>
        </p:txBody>
      </p:sp>
    </p:spTree>
    <p:extLst>
      <p:ext uri="{BB962C8B-B14F-4D97-AF65-F5344CB8AC3E}">
        <p14:creationId xmlns:p14="http://schemas.microsoft.com/office/powerpoint/2010/main" val="236308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HONOUR-BASED ABUSE</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4D448EDC-990A-EE44-95D1-E329D873EEA2}"/>
              </a:ext>
            </a:extLst>
          </p:cNvPr>
          <p:cNvSpPr txBox="1"/>
          <p:nvPr/>
        </p:nvSpPr>
        <p:spPr>
          <a:xfrm>
            <a:off x="677333" y="2070099"/>
            <a:ext cx="10816167" cy="2308324"/>
          </a:xfrm>
          <a:prstGeom prst="rect">
            <a:avLst/>
          </a:prstGeom>
          <a:noFill/>
        </p:spPr>
        <p:txBody>
          <a:bodyPr wrap="square" rtlCol="0">
            <a:spAutoFit/>
          </a:bodyPr>
          <a:lstStyle/>
          <a:p>
            <a:pPr algn="l"/>
            <a:r>
              <a:rPr lang="en-GB" dirty="0"/>
              <a:t>Honour-based abuse is a form of domestic abuse carried out in order to protect the so-called “honour” of a family or community.</a:t>
            </a:r>
          </a:p>
          <a:p>
            <a:pPr algn="l"/>
            <a:endParaRPr lang="en-GB" dirty="0"/>
          </a:p>
          <a:p>
            <a:pPr algn="l"/>
            <a:r>
              <a:rPr lang="en-GB" dirty="0"/>
              <a:t>The code of “honour” to which it refers is set by the male members of the family, and women who break the rules of the code are punished for bringing a shame upon the family.</a:t>
            </a:r>
          </a:p>
          <a:p>
            <a:pPr algn="l"/>
            <a:endParaRPr lang="en-GB" dirty="0"/>
          </a:p>
          <a:p>
            <a:pPr algn="l"/>
            <a:r>
              <a:rPr lang="en-GB" dirty="0"/>
              <a:t>Women can be subjected to honour-based punishments for trying to:</a:t>
            </a:r>
          </a:p>
          <a:p>
            <a:pPr algn="l"/>
            <a:endParaRPr lang="en-GB" dirty="0"/>
          </a:p>
        </p:txBody>
      </p:sp>
      <p:sp>
        <p:nvSpPr>
          <p:cNvPr id="4" name="TextBox 3">
            <a:extLst>
              <a:ext uri="{FF2B5EF4-FFF2-40B4-BE49-F238E27FC236}">
                <a16:creationId xmlns:a16="http://schemas.microsoft.com/office/drawing/2014/main" id="{811E3B6C-8F80-4F4F-85D5-C9595840882B}"/>
              </a:ext>
            </a:extLst>
          </p:cNvPr>
          <p:cNvSpPr txBox="1"/>
          <p:nvPr/>
        </p:nvSpPr>
        <p:spPr>
          <a:xfrm>
            <a:off x="677333" y="4250267"/>
            <a:ext cx="10922000" cy="2031325"/>
          </a:xfrm>
          <a:prstGeom prst="rect">
            <a:avLst/>
          </a:prstGeom>
          <a:noFill/>
        </p:spPr>
        <p:txBody>
          <a:bodyPr wrap="square" rtlCol="0">
            <a:spAutoFit/>
          </a:bodyPr>
          <a:lstStyle/>
          <a:p>
            <a:pPr marL="285750" indent="-285750" algn="l">
              <a:buFont typeface="Arial" panose="020B0604020202020204" pitchFamily="34" charset="0"/>
              <a:buChar char="•"/>
            </a:pPr>
            <a:r>
              <a:rPr lang="en-GB" dirty="0"/>
              <a:t>Divorce or separate</a:t>
            </a:r>
          </a:p>
          <a:p>
            <a:pPr marL="285750" indent="-285750" algn="l">
              <a:buFont typeface="Arial" panose="020B0604020202020204" pitchFamily="34" charset="0"/>
              <a:buChar char="•"/>
            </a:pPr>
            <a:r>
              <a:rPr lang="en-GB" dirty="0"/>
              <a:t>Start a new relationship</a:t>
            </a:r>
          </a:p>
          <a:p>
            <a:pPr marL="285750" indent="-285750" algn="l">
              <a:buFont typeface="Arial" panose="020B0604020202020204" pitchFamily="34" charset="0"/>
              <a:buChar char="•"/>
            </a:pPr>
            <a:r>
              <a:rPr lang="en-GB" dirty="0"/>
              <a:t>Talk to or interact freely with men</a:t>
            </a:r>
          </a:p>
          <a:p>
            <a:pPr marL="285750" indent="-285750" algn="l">
              <a:buFont typeface="Arial" panose="020B0604020202020204" pitchFamily="34" charset="0"/>
              <a:buChar char="•"/>
            </a:pPr>
            <a:r>
              <a:rPr lang="en-GB" dirty="0"/>
              <a:t>Have relationships or marry outside a particular religion</a:t>
            </a:r>
          </a:p>
          <a:p>
            <a:pPr marL="285750" indent="-285750" algn="l">
              <a:buFont typeface="Arial" panose="020B0604020202020204" pitchFamily="34" charset="0"/>
              <a:buChar char="•"/>
            </a:pPr>
            <a:r>
              <a:rPr lang="en-GB" dirty="0"/>
              <a:t>Have sex before marriage</a:t>
            </a:r>
          </a:p>
          <a:p>
            <a:pPr marL="285750" indent="-285750" algn="l">
              <a:buFont typeface="Arial" panose="020B0604020202020204" pitchFamily="34" charset="0"/>
              <a:buChar char="•"/>
            </a:pPr>
            <a:r>
              <a:rPr lang="en-GB" dirty="0"/>
              <a:t>Marry a person of their own choice</a:t>
            </a:r>
          </a:p>
          <a:p>
            <a:pPr marL="285750" indent="-285750" algn="l">
              <a:buFont typeface="Arial" panose="020B0604020202020204" pitchFamily="34" charset="0"/>
              <a:buChar char="•"/>
            </a:pPr>
            <a:r>
              <a:rPr lang="en-GB" dirty="0"/>
              <a:t>Attend college or university </a:t>
            </a:r>
            <a:endParaRPr lang="en-US" dirty="0"/>
          </a:p>
        </p:txBody>
      </p:sp>
    </p:spTree>
    <p:extLst>
      <p:ext uri="{BB962C8B-B14F-4D97-AF65-F5344CB8AC3E}">
        <p14:creationId xmlns:p14="http://schemas.microsoft.com/office/powerpoint/2010/main" val="216622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6600" b="1" dirty="0"/>
              <a:t>HONOUR-BASED ABUSE</a:t>
            </a:r>
            <a:r>
              <a:rPr lang="en-GB" dirty="0"/>
              <a:t>   </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33932ED8-3F40-B043-9A83-BF9852E290E8}"/>
              </a:ext>
            </a:extLst>
          </p:cNvPr>
          <p:cNvSpPr txBox="1"/>
          <p:nvPr/>
        </p:nvSpPr>
        <p:spPr>
          <a:xfrm>
            <a:off x="423334" y="1742016"/>
            <a:ext cx="11144250" cy="4708981"/>
          </a:xfrm>
          <a:prstGeom prst="rect">
            <a:avLst/>
          </a:prstGeom>
          <a:noFill/>
        </p:spPr>
        <p:txBody>
          <a:bodyPr wrap="square" rtlCol="0">
            <a:spAutoFit/>
          </a:bodyPr>
          <a:lstStyle/>
          <a:p>
            <a:pPr algn="l"/>
            <a:r>
              <a:rPr lang="en-GB" sz="2000" b="1" dirty="0"/>
              <a:t>Forms of honour-based abuse can include:</a:t>
            </a:r>
          </a:p>
          <a:p>
            <a:pPr algn="l"/>
            <a:endParaRPr lang="en-GB" sz="2000" dirty="0"/>
          </a:p>
          <a:p>
            <a:pPr marL="285750" indent="-285750" algn="l">
              <a:buFont typeface="Arial" panose="020B0604020202020204" pitchFamily="34" charset="0"/>
              <a:buChar char="•"/>
            </a:pPr>
            <a:r>
              <a:rPr lang="en-GB" sz="2000" dirty="0"/>
              <a:t>Murder</a:t>
            </a:r>
          </a:p>
          <a:p>
            <a:pPr marL="285750" indent="-285750" algn="l">
              <a:buFont typeface="Arial" panose="020B0604020202020204" pitchFamily="34" charset="0"/>
              <a:buChar char="•"/>
            </a:pPr>
            <a:r>
              <a:rPr lang="en-GB" sz="2000" dirty="0"/>
              <a:t>Forced marriage</a:t>
            </a:r>
          </a:p>
          <a:p>
            <a:pPr marL="285750" indent="-285750" algn="l">
              <a:buFont typeface="Arial" panose="020B0604020202020204" pitchFamily="34" charset="0"/>
              <a:buChar char="•"/>
            </a:pPr>
            <a:r>
              <a:rPr lang="en-GB" sz="2000" dirty="0"/>
              <a:t>Domestic violence</a:t>
            </a:r>
          </a:p>
          <a:p>
            <a:pPr marL="285750" indent="-285750" algn="l">
              <a:buFont typeface="Arial" panose="020B0604020202020204" pitchFamily="34" charset="0"/>
              <a:buChar char="•"/>
            </a:pPr>
            <a:r>
              <a:rPr lang="en-GB" sz="2000" dirty="0"/>
              <a:t>Sexual violence</a:t>
            </a:r>
          </a:p>
          <a:p>
            <a:pPr marL="285750" indent="-285750" algn="l">
              <a:buFont typeface="Arial" panose="020B0604020202020204" pitchFamily="34" charset="0"/>
              <a:buChar char="•"/>
            </a:pPr>
            <a:r>
              <a:rPr lang="en-GB" sz="2000" dirty="0"/>
              <a:t>Threats to kill</a:t>
            </a:r>
          </a:p>
          <a:p>
            <a:pPr marL="285750" indent="-285750" algn="l">
              <a:buFont typeface="Arial" panose="020B0604020202020204" pitchFamily="34" charset="0"/>
              <a:buChar char="•"/>
            </a:pPr>
            <a:r>
              <a:rPr lang="en-GB" sz="2000" dirty="0"/>
              <a:t>Pressure to go or move abroad</a:t>
            </a:r>
          </a:p>
          <a:p>
            <a:pPr marL="285750" indent="-285750" algn="l">
              <a:buFont typeface="Arial" panose="020B0604020202020204" pitchFamily="34" charset="0"/>
              <a:buChar char="•"/>
            </a:pPr>
            <a:r>
              <a:rPr lang="en-GB" sz="2000" dirty="0"/>
              <a:t>House arrest and restrictions of freedom</a:t>
            </a:r>
          </a:p>
          <a:p>
            <a:pPr marL="285750" indent="-285750" algn="l">
              <a:buFont typeface="Arial" panose="020B0604020202020204" pitchFamily="34" charset="0"/>
              <a:buChar char="•"/>
            </a:pPr>
            <a:r>
              <a:rPr lang="en-GB" sz="2000" dirty="0"/>
              <a:t>Isolation from family and friends</a:t>
            </a:r>
          </a:p>
          <a:p>
            <a:pPr algn="l"/>
            <a:endParaRPr lang="en-GB" sz="2000" dirty="0"/>
          </a:p>
          <a:p>
            <a:pPr algn="l"/>
            <a:r>
              <a:rPr lang="en-GB" sz="2000" b="1" dirty="0"/>
              <a:t>Who is most at risk?</a:t>
            </a:r>
          </a:p>
          <a:p>
            <a:pPr algn="l"/>
            <a:endParaRPr lang="en-GB" sz="2000" dirty="0"/>
          </a:p>
          <a:p>
            <a:pPr algn="l"/>
            <a:r>
              <a:rPr lang="en-GB" sz="2000" dirty="0"/>
              <a:t>Honour crimes are most prevalent within diaspora communities from South Asia, the Middle East, and North and East Africa. </a:t>
            </a:r>
            <a:endParaRPr lang="en-US" sz="2000" dirty="0"/>
          </a:p>
        </p:txBody>
      </p:sp>
    </p:spTree>
    <p:extLst>
      <p:ext uri="{BB962C8B-B14F-4D97-AF65-F5344CB8AC3E}">
        <p14:creationId xmlns:p14="http://schemas.microsoft.com/office/powerpoint/2010/main" val="264463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down)">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wipe(down)">
                                      <p:cBhvr>
                                        <p:cTn id="5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SPOTTING THE SIGNS</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5DBCC95D-BE69-8444-A9BC-D7F958354BDD}"/>
              </a:ext>
            </a:extLst>
          </p:cNvPr>
          <p:cNvSpPr txBox="1"/>
          <p:nvPr/>
        </p:nvSpPr>
        <p:spPr>
          <a:xfrm>
            <a:off x="460375" y="1932517"/>
            <a:ext cx="11271250" cy="4832092"/>
          </a:xfrm>
          <a:prstGeom prst="rect">
            <a:avLst/>
          </a:prstGeom>
          <a:noFill/>
        </p:spPr>
        <p:txBody>
          <a:bodyPr wrap="square" rtlCol="0">
            <a:spAutoFit/>
          </a:bodyPr>
          <a:lstStyle/>
          <a:p>
            <a:pPr algn="l"/>
            <a:r>
              <a:rPr lang="en-GB" sz="2800" dirty="0"/>
              <a:t>Some of the indicators that a young person is at risk from these types of abuse include:</a:t>
            </a:r>
          </a:p>
          <a:p>
            <a:pPr algn="l"/>
            <a:endParaRPr lang="en-GB" sz="2800" dirty="0"/>
          </a:p>
          <a:p>
            <a:pPr marL="285750" indent="-285750" algn="l">
              <a:buFont typeface="Arial" panose="020B0604020202020204" pitchFamily="34" charset="0"/>
              <a:buChar char="•"/>
            </a:pPr>
            <a:r>
              <a:rPr lang="en-GB" sz="2800" dirty="0"/>
              <a:t>The young person suddenly withdraws from their friends, won’t return texts or messages, and disengages from school</a:t>
            </a:r>
          </a:p>
          <a:p>
            <a:pPr marL="285750" indent="-285750" algn="l">
              <a:buFont typeface="Arial" panose="020B0604020202020204" pitchFamily="34" charset="0"/>
              <a:buChar char="•"/>
            </a:pPr>
            <a:r>
              <a:rPr lang="en-GB" sz="2800" dirty="0"/>
              <a:t>The young person suddenly goes away on holiday, especially in the summer</a:t>
            </a:r>
          </a:p>
          <a:p>
            <a:pPr marL="285750" indent="-285750" algn="l">
              <a:buFont typeface="Arial" panose="020B0604020202020204" pitchFamily="34" charset="0"/>
              <a:buChar char="•"/>
            </a:pPr>
            <a:r>
              <a:rPr lang="en-GB" sz="2800" dirty="0"/>
              <a:t>The young person has siblings who were forced to marry or were married very young</a:t>
            </a:r>
          </a:p>
          <a:p>
            <a:pPr marL="285750" indent="-285750" algn="l">
              <a:buFont typeface="Arial" panose="020B0604020202020204" pitchFamily="34" charset="0"/>
              <a:buChar char="•"/>
            </a:pPr>
            <a:r>
              <a:rPr lang="en-GB" sz="2800" dirty="0"/>
              <a:t>The young person has older siblings who were forced to marry</a:t>
            </a:r>
          </a:p>
          <a:p>
            <a:pPr marL="285750" indent="-285750" algn="l">
              <a:buFont typeface="Arial" panose="020B0604020202020204" pitchFamily="34" charset="0"/>
              <a:buChar char="•"/>
            </a:pPr>
            <a:r>
              <a:rPr lang="en-GB" sz="2800" dirty="0"/>
              <a:t>The young person sports bruises, possibly on their upper arms</a:t>
            </a:r>
            <a:endParaRPr lang="en-US" sz="2800" dirty="0"/>
          </a:p>
        </p:txBody>
      </p:sp>
    </p:spTree>
    <p:extLst>
      <p:ext uri="{BB962C8B-B14F-4D97-AF65-F5344CB8AC3E}">
        <p14:creationId xmlns:p14="http://schemas.microsoft.com/office/powerpoint/2010/main" val="198091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6600" b="1"/>
              <a:t>RIGHT TO CHOOSE</a:t>
            </a:r>
            <a:r>
              <a:rPr lang="en-GB"/>
              <a:t>   </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4"/>
          <a:stretch>
            <a:fillRect/>
          </a:stretch>
        </p:blipFill>
        <p:spPr>
          <a:xfrm>
            <a:off x="0" y="0"/>
            <a:ext cx="1751076" cy="1751076"/>
          </a:xfrm>
        </p:spPr>
      </p:pic>
      <p:sp>
        <p:nvSpPr>
          <p:cNvPr id="3" name="TextBox 2">
            <a:hlinkClick r:id="rId5"/>
            <a:extLst>
              <a:ext uri="{FF2B5EF4-FFF2-40B4-BE49-F238E27FC236}">
                <a16:creationId xmlns:a16="http://schemas.microsoft.com/office/drawing/2014/main" id="{CF3FA743-E432-E04E-AF08-3993C99A121A}"/>
              </a:ext>
            </a:extLst>
          </p:cNvPr>
          <p:cNvSpPr txBox="1"/>
          <p:nvPr/>
        </p:nvSpPr>
        <p:spPr>
          <a:xfrm>
            <a:off x="1751077" y="2514600"/>
            <a:ext cx="8430090" cy="1828800"/>
          </a:xfrm>
          <a:prstGeom prst="rect">
            <a:avLst/>
          </a:prstGeom>
          <a:noFill/>
        </p:spPr>
        <p:txBody>
          <a:bodyPr wrap="square" rtlCol="0">
            <a:spAutoFit/>
          </a:bodyPr>
          <a:lstStyle/>
          <a:p>
            <a:pPr algn="l"/>
            <a:endParaRPr lang="en-US"/>
          </a:p>
        </p:txBody>
      </p:sp>
      <p:pic>
        <p:nvPicPr>
          <p:cNvPr id="4" name="Online Media 3">
            <a:hlinkClick r:id="" action="ppaction://media"/>
            <a:extLst>
              <a:ext uri="{FF2B5EF4-FFF2-40B4-BE49-F238E27FC236}">
                <a16:creationId xmlns:a16="http://schemas.microsoft.com/office/drawing/2014/main" id="{FC0696DB-5D25-49FF-B089-AA22A62EE0D0}"/>
              </a:ext>
            </a:extLst>
          </p:cNvPr>
          <p:cNvPicPr>
            <a:picLocks noRot="1" noChangeAspect="1"/>
          </p:cNvPicPr>
          <p:nvPr>
            <a:videoFile r:link="rId1"/>
          </p:nvPr>
        </p:nvPicPr>
        <p:blipFill>
          <a:blip r:embed="rId6"/>
          <a:stretch>
            <a:fillRect/>
          </a:stretch>
        </p:blipFill>
        <p:spPr>
          <a:xfrm>
            <a:off x="3145536" y="2143125"/>
            <a:ext cx="5925312" cy="4129659"/>
          </a:xfrm>
          <a:prstGeom prst="rect">
            <a:avLst/>
          </a:prstGeom>
        </p:spPr>
      </p:pic>
      <p:sp>
        <p:nvSpPr>
          <p:cNvPr id="5" name="TextBox 4">
            <a:extLst>
              <a:ext uri="{FF2B5EF4-FFF2-40B4-BE49-F238E27FC236}">
                <a16:creationId xmlns:a16="http://schemas.microsoft.com/office/drawing/2014/main" id="{499D0A7F-7B4B-47B7-9CCB-DB390DF2E8DC}"/>
              </a:ext>
            </a:extLst>
          </p:cNvPr>
          <p:cNvSpPr txBox="1"/>
          <p:nvPr/>
        </p:nvSpPr>
        <p:spPr>
          <a:xfrm>
            <a:off x="120316" y="2143125"/>
            <a:ext cx="1751076" cy="1200329"/>
          </a:xfrm>
          <a:prstGeom prst="rect">
            <a:avLst/>
          </a:prstGeom>
          <a:noFill/>
        </p:spPr>
        <p:txBody>
          <a:bodyPr wrap="square" rtlCol="0">
            <a:spAutoFit/>
          </a:bodyPr>
          <a:lstStyle/>
          <a:p>
            <a:r>
              <a:rPr lang="en-GB" dirty="0"/>
              <a:t>A short film by the Foreign &amp; Commonwealth Office</a:t>
            </a:r>
          </a:p>
        </p:txBody>
      </p:sp>
    </p:spTree>
    <p:extLst>
      <p:ext uri="{BB962C8B-B14F-4D97-AF65-F5344CB8AC3E}">
        <p14:creationId xmlns:p14="http://schemas.microsoft.com/office/powerpoint/2010/main" val="3152834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HOW TO HELP</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1090FF30-7144-EC4F-BE77-259C2CEC0C15}"/>
              </a:ext>
            </a:extLst>
          </p:cNvPr>
          <p:cNvSpPr txBox="1"/>
          <p:nvPr/>
        </p:nvSpPr>
        <p:spPr>
          <a:xfrm>
            <a:off x="433916" y="1921933"/>
            <a:ext cx="11324167" cy="4893647"/>
          </a:xfrm>
          <a:prstGeom prst="rect">
            <a:avLst/>
          </a:prstGeom>
          <a:noFill/>
        </p:spPr>
        <p:txBody>
          <a:bodyPr wrap="square" rtlCol="0">
            <a:spAutoFit/>
          </a:bodyPr>
          <a:lstStyle/>
          <a:p>
            <a:pPr algn="l"/>
            <a:r>
              <a:rPr lang="en-GB" sz="2400" dirty="0"/>
              <a:t>If you are worried that someone you know is about to married against their will – either in the UK or to be </a:t>
            </a:r>
            <a:r>
              <a:rPr lang="en-GB" sz="2400"/>
              <a:t>taken abroad, </a:t>
            </a:r>
            <a:r>
              <a:rPr lang="en-GB" sz="2400" dirty="0"/>
              <a:t>you should contact the Forced Marriage Unit on 020 7008 0151 or call the charity Karma Nirvana on 0800 5999 247.  You should give as many details as you can.</a:t>
            </a:r>
          </a:p>
          <a:p>
            <a:pPr algn="l"/>
            <a:endParaRPr lang="en-GB" sz="2400" dirty="0"/>
          </a:p>
          <a:p>
            <a:pPr algn="l"/>
            <a:r>
              <a:rPr lang="en-GB" sz="2400" dirty="0"/>
              <a:t>If someone is at imminent risk of FGM, call the police immediately.  You can also call the charity FORWARD on 020 8960 4000, or the dedicated NSPCC Helpline on 0800 028 3550.</a:t>
            </a:r>
          </a:p>
          <a:p>
            <a:pPr algn="l"/>
            <a:endParaRPr lang="en-GB" sz="2400" dirty="0"/>
          </a:p>
          <a:p>
            <a:pPr algn="l"/>
            <a:r>
              <a:rPr lang="en-GB" sz="2400" dirty="0"/>
              <a:t>If you are concerned that someone is a victim of honour-based abuse, call the National Domestic Violence Helpline on 0808 2000 247.</a:t>
            </a:r>
          </a:p>
          <a:p>
            <a:pPr algn="l"/>
            <a:endParaRPr lang="en-GB" sz="2400" dirty="0"/>
          </a:p>
          <a:p>
            <a:pPr algn="ctr"/>
            <a:r>
              <a:rPr lang="en-GB" sz="2400" dirty="0"/>
              <a:t>NEVER raise the issue with the family of the victim. </a:t>
            </a:r>
          </a:p>
          <a:p>
            <a:pPr algn="ctr"/>
            <a:r>
              <a:rPr lang="en-GB" sz="2400" dirty="0"/>
              <a:t>This will only increase the risk of harm to the victim.</a:t>
            </a:r>
            <a:endParaRPr lang="en-US" sz="2400" dirty="0"/>
          </a:p>
        </p:txBody>
      </p:sp>
    </p:spTree>
    <p:extLst>
      <p:ext uri="{BB962C8B-B14F-4D97-AF65-F5344CB8AC3E}">
        <p14:creationId xmlns:p14="http://schemas.microsoft.com/office/powerpoint/2010/main" val="42074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TYPES OF ABUSE</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B2B7E19C-227C-C34A-AA04-63C12B1251A6}"/>
              </a:ext>
            </a:extLst>
          </p:cNvPr>
          <p:cNvSpPr txBox="1"/>
          <p:nvPr/>
        </p:nvSpPr>
        <p:spPr>
          <a:xfrm>
            <a:off x="571500" y="2112433"/>
            <a:ext cx="11419417" cy="4524315"/>
          </a:xfrm>
          <a:prstGeom prst="rect">
            <a:avLst/>
          </a:prstGeom>
          <a:noFill/>
        </p:spPr>
        <p:txBody>
          <a:bodyPr wrap="square" rtlCol="0">
            <a:spAutoFit/>
          </a:bodyPr>
          <a:lstStyle/>
          <a:p>
            <a:pPr marL="285750" indent="-285750" algn="l">
              <a:buFont typeface="Arial" panose="020B0604020202020204" pitchFamily="34" charset="0"/>
              <a:buChar char="•"/>
            </a:pPr>
            <a:r>
              <a:rPr lang="en-GB" sz="3200" dirty="0"/>
              <a:t>Sexual abuse and rape (including within a relationship)</a:t>
            </a:r>
          </a:p>
          <a:p>
            <a:pPr marL="285750" indent="-285750" algn="l">
              <a:buFont typeface="Arial" panose="020B0604020202020204" pitchFamily="34" charset="0"/>
              <a:buChar char="•"/>
            </a:pPr>
            <a:r>
              <a:rPr lang="en-GB" sz="3200" dirty="0"/>
              <a:t>Physical violence</a:t>
            </a:r>
          </a:p>
          <a:p>
            <a:pPr marL="285750" indent="-285750" algn="l">
              <a:buFont typeface="Arial" panose="020B0604020202020204" pitchFamily="34" charset="0"/>
              <a:buChar char="•"/>
            </a:pPr>
            <a:r>
              <a:rPr lang="en-GB" sz="3200" dirty="0"/>
              <a:t>Financial abuse</a:t>
            </a:r>
          </a:p>
          <a:p>
            <a:pPr marL="285750" indent="-285750" algn="l">
              <a:buFont typeface="Arial" panose="020B0604020202020204" pitchFamily="34" charset="0"/>
              <a:buChar char="•"/>
            </a:pPr>
            <a:r>
              <a:rPr lang="en-GB" sz="3200" dirty="0"/>
              <a:t>Taking control over someone’s everyday life, eg where they go, what they wear</a:t>
            </a:r>
          </a:p>
          <a:p>
            <a:pPr marL="285750" indent="-285750" algn="l">
              <a:buFont typeface="Arial" panose="020B0604020202020204" pitchFamily="34" charset="0"/>
              <a:buChar char="•"/>
            </a:pPr>
            <a:r>
              <a:rPr lang="en-GB" sz="3200" dirty="0"/>
              <a:t>Monitoring or controlling someone’s emails, text messages or social media accounts</a:t>
            </a:r>
          </a:p>
          <a:p>
            <a:pPr marL="285750" indent="-285750" algn="l">
              <a:buFont typeface="Arial" panose="020B0604020202020204" pitchFamily="34" charset="0"/>
              <a:buChar char="•"/>
            </a:pPr>
            <a:r>
              <a:rPr lang="en-GB" sz="3200" dirty="0"/>
              <a:t>Threats to kill or harm</a:t>
            </a:r>
          </a:p>
          <a:p>
            <a:pPr marL="285750" indent="-285750" algn="l">
              <a:buFont typeface="Arial" panose="020B0604020202020204" pitchFamily="34" charset="0"/>
              <a:buChar char="•"/>
            </a:pPr>
            <a:r>
              <a:rPr lang="en-GB" sz="3200" dirty="0"/>
              <a:t>Harassment and stalking</a:t>
            </a:r>
            <a:endParaRPr lang="en-US" sz="3200" dirty="0"/>
          </a:p>
        </p:txBody>
      </p:sp>
    </p:spTree>
    <p:extLst>
      <p:ext uri="{BB962C8B-B14F-4D97-AF65-F5344CB8AC3E}">
        <p14:creationId xmlns:p14="http://schemas.microsoft.com/office/powerpoint/2010/main" val="360751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FOR MORE INFO…</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4" name="TextBox 3">
            <a:extLst>
              <a:ext uri="{FF2B5EF4-FFF2-40B4-BE49-F238E27FC236}">
                <a16:creationId xmlns:a16="http://schemas.microsoft.com/office/drawing/2014/main" id="{E7485DC1-BAC8-7A4C-973B-F6AE4631D3F5}"/>
              </a:ext>
            </a:extLst>
          </p:cNvPr>
          <p:cNvSpPr txBox="1"/>
          <p:nvPr/>
        </p:nvSpPr>
        <p:spPr>
          <a:xfrm>
            <a:off x="836083" y="2514600"/>
            <a:ext cx="10689167" cy="4031873"/>
          </a:xfrm>
          <a:prstGeom prst="rect">
            <a:avLst/>
          </a:prstGeom>
          <a:noFill/>
        </p:spPr>
        <p:txBody>
          <a:bodyPr wrap="square" rtlCol="0">
            <a:spAutoFit/>
          </a:bodyPr>
          <a:lstStyle/>
          <a:p>
            <a:pPr algn="ctr"/>
            <a:r>
              <a:rPr lang="en-GB" sz="2400" dirty="0"/>
              <a:t>PLEASE VISIT</a:t>
            </a:r>
          </a:p>
          <a:p>
            <a:pPr algn="l"/>
            <a:endParaRPr lang="en-GB" sz="2400" dirty="0"/>
          </a:p>
          <a:p>
            <a:pPr algn="ctr"/>
            <a:r>
              <a:rPr lang="en-GB" sz="4400" dirty="0"/>
              <a:t> </a:t>
            </a:r>
            <a:r>
              <a:rPr lang="en-GB" sz="4400" dirty="0">
                <a:hlinkClick r:id="rId4"/>
              </a:rPr>
              <a:t>www.ourwatch.org.uk/crimes-archive/domestic-abuse/</a:t>
            </a:r>
            <a:endParaRPr lang="en-GB" sz="4400" dirty="0"/>
          </a:p>
          <a:p>
            <a:pPr algn="l"/>
            <a:endParaRPr lang="en-GB" sz="2400" dirty="0"/>
          </a:p>
          <a:p>
            <a:pPr algn="ctr"/>
            <a:r>
              <a:rPr lang="en-GB" sz="4800" dirty="0"/>
              <a:t>THANK YOU FOR LISTENING</a:t>
            </a:r>
          </a:p>
          <a:p>
            <a:pPr algn="ctr"/>
            <a:endParaRPr lang="en-US" sz="4800" dirty="0"/>
          </a:p>
        </p:txBody>
      </p:sp>
    </p:spTree>
    <p:extLst>
      <p:ext uri="{BB962C8B-B14F-4D97-AF65-F5344CB8AC3E}">
        <p14:creationId xmlns:p14="http://schemas.microsoft.com/office/powerpoint/2010/main" val="199972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4800" b="1" dirty="0"/>
              <a:t>  COERCIVE OR CONTROLLING BEHAVIOUR</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pic>
        <p:nvPicPr>
          <p:cNvPr id="3" name="Picture 3">
            <a:extLst>
              <a:ext uri="{FF2B5EF4-FFF2-40B4-BE49-F238E27FC236}">
                <a16:creationId xmlns:a16="http://schemas.microsoft.com/office/drawing/2014/main" id="{E513C55B-4A07-B54B-925D-DB79248AE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33" y="2901327"/>
            <a:ext cx="5482167" cy="2573279"/>
          </a:xfrm>
          <a:prstGeom prst="rect">
            <a:avLst/>
          </a:prstGeom>
        </p:spPr>
      </p:pic>
      <p:sp>
        <p:nvSpPr>
          <p:cNvPr id="6" name="TextBox 5">
            <a:extLst>
              <a:ext uri="{FF2B5EF4-FFF2-40B4-BE49-F238E27FC236}">
                <a16:creationId xmlns:a16="http://schemas.microsoft.com/office/drawing/2014/main" id="{C837DCD6-6041-4248-9866-7743A28CFF32}"/>
              </a:ext>
            </a:extLst>
          </p:cNvPr>
          <p:cNvSpPr txBox="1"/>
          <p:nvPr/>
        </p:nvSpPr>
        <p:spPr>
          <a:xfrm>
            <a:off x="6925994" y="2756806"/>
            <a:ext cx="4355355" cy="2862322"/>
          </a:xfrm>
          <a:prstGeom prst="rect">
            <a:avLst/>
          </a:prstGeom>
          <a:noFill/>
        </p:spPr>
        <p:txBody>
          <a:bodyPr wrap="square" rtlCol="0">
            <a:spAutoFit/>
          </a:bodyPr>
          <a:lstStyle/>
          <a:p>
            <a:pPr algn="ctr"/>
            <a:r>
              <a:rPr lang="en-GB" sz="3600" dirty="0"/>
              <a:t>In 2015 the government created a new offence of Coercive or Controlling Behaviour.</a:t>
            </a:r>
            <a:endParaRPr lang="en-US" sz="3600" dirty="0"/>
          </a:p>
        </p:txBody>
      </p:sp>
    </p:spTree>
    <p:extLst>
      <p:ext uri="{BB962C8B-B14F-4D97-AF65-F5344CB8AC3E}">
        <p14:creationId xmlns:p14="http://schemas.microsoft.com/office/powerpoint/2010/main" val="1663816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166282" y="-7938"/>
            <a:ext cx="11025717" cy="1677459"/>
          </a:xfrm>
          <a:solidFill>
            <a:srgbClr val="FFFF00"/>
          </a:solidFill>
        </p:spPr>
        <p:txBody>
          <a:bodyPr>
            <a:normAutofit/>
          </a:bodyPr>
          <a:lstStyle/>
          <a:p>
            <a:pPr algn="ctr"/>
            <a:r>
              <a:rPr lang="en-GB" sz="6600" dirty="0"/>
              <a:t>    </a:t>
            </a:r>
            <a:r>
              <a:rPr lang="en-GB" sz="6600" b="1" dirty="0"/>
              <a:t>COERCIVE CONTROL</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sz="half" idx="1"/>
          </p:nvPr>
        </p:nvPicPr>
        <p:blipFill>
          <a:blip r:embed="rId2"/>
          <a:stretch>
            <a:fillRect/>
          </a:stretch>
        </p:blipFill>
        <p:spPr>
          <a:xfrm>
            <a:off x="-16667" y="-5291"/>
            <a:ext cx="1815834" cy="1815834"/>
          </a:xfrm>
        </p:spPr>
      </p:pic>
      <p:sp>
        <p:nvSpPr>
          <p:cNvPr id="14" name="Content Placeholder 13">
            <a:extLst>
              <a:ext uri="{FF2B5EF4-FFF2-40B4-BE49-F238E27FC236}">
                <a16:creationId xmlns:a16="http://schemas.microsoft.com/office/drawing/2014/main" id="{9E126D78-404D-534D-9821-940AA41515B2}"/>
              </a:ext>
            </a:extLst>
          </p:cNvPr>
          <p:cNvSpPr>
            <a:spLocks noGrp="1"/>
          </p:cNvSpPr>
          <p:nvPr>
            <p:ph sz="half" idx="2"/>
          </p:nvPr>
        </p:nvSpPr>
        <p:spPr>
          <a:xfrm>
            <a:off x="6373284" y="2026709"/>
            <a:ext cx="5181600" cy="4351338"/>
          </a:xfrm>
        </p:spPr>
        <p:txBody>
          <a:bodyPr>
            <a:normAutofit/>
          </a:bodyPr>
          <a:lstStyle/>
          <a:p>
            <a:r>
              <a:rPr lang="en-GB" sz="1800" dirty="0"/>
              <a:t>Extreme psychological and emotional abuse</a:t>
            </a:r>
          </a:p>
          <a:p>
            <a:r>
              <a:rPr lang="en-GB" sz="1800" dirty="0"/>
              <a:t>An ongoing pattern of behaviour</a:t>
            </a:r>
          </a:p>
          <a:p>
            <a:r>
              <a:rPr lang="en-GB" sz="1800" dirty="0"/>
              <a:t>The victim feels isolated, intimidated, and in fear.</a:t>
            </a:r>
          </a:p>
          <a:p>
            <a:pPr marL="0" indent="0">
              <a:buNone/>
            </a:pPr>
            <a:r>
              <a:rPr lang="en-GB" sz="1800" dirty="0"/>
              <a:t>Can include:</a:t>
            </a:r>
          </a:p>
          <a:p>
            <a:r>
              <a:rPr lang="en-GB" sz="1800" dirty="0"/>
              <a:t>Making unreasonable demands</a:t>
            </a:r>
          </a:p>
          <a:p>
            <a:r>
              <a:rPr lang="en-GB" sz="1800" dirty="0"/>
              <a:t>Monitoring their whereabouts using GPS, and constantly checking up on them</a:t>
            </a:r>
          </a:p>
          <a:p>
            <a:r>
              <a:rPr lang="en-GB" sz="1800" dirty="0"/>
              <a:t>Isolating them from friends and family</a:t>
            </a:r>
          </a:p>
          <a:p>
            <a:r>
              <a:rPr lang="en-GB" sz="1800" dirty="0"/>
              <a:t>Putting them down in front of others</a:t>
            </a:r>
          </a:p>
          <a:p>
            <a:r>
              <a:rPr lang="en-GB" sz="1800" dirty="0"/>
              <a:t>Forcing them to commit crime</a:t>
            </a:r>
          </a:p>
          <a:p>
            <a:r>
              <a:rPr lang="en-GB" sz="1800" dirty="0"/>
              <a:t>Threatening them, their family or pets</a:t>
            </a:r>
          </a:p>
          <a:p>
            <a:r>
              <a:rPr lang="en-GB" sz="1800" dirty="0"/>
              <a:t>Online and digital abuse</a:t>
            </a:r>
          </a:p>
        </p:txBody>
      </p:sp>
      <p:sp>
        <p:nvSpPr>
          <p:cNvPr id="12" name="TextBox 11">
            <a:extLst>
              <a:ext uri="{FF2B5EF4-FFF2-40B4-BE49-F238E27FC236}">
                <a16:creationId xmlns:a16="http://schemas.microsoft.com/office/drawing/2014/main" id="{FACC532C-5AFA-6E4C-9782-1773CAA3DF5E}"/>
              </a:ext>
            </a:extLst>
          </p:cNvPr>
          <p:cNvSpPr txBox="1"/>
          <p:nvPr/>
        </p:nvSpPr>
        <p:spPr>
          <a:xfrm>
            <a:off x="5313891" y="2514600"/>
            <a:ext cx="1828800" cy="1828800"/>
          </a:xfrm>
          <a:prstGeom prst="rect">
            <a:avLst/>
          </a:prstGeom>
          <a:noFill/>
        </p:spPr>
        <p:txBody>
          <a:bodyPr wrap="square" rtlCol="0">
            <a:spAutoFit/>
          </a:bodyPr>
          <a:lstStyle/>
          <a:p>
            <a:pPr algn="l"/>
            <a:endParaRPr lang="en-US"/>
          </a:p>
        </p:txBody>
      </p:sp>
      <p:pic>
        <p:nvPicPr>
          <p:cNvPr id="18" name="Picture 18">
            <a:extLst>
              <a:ext uri="{FF2B5EF4-FFF2-40B4-BE49-F238E27FC236}">
                <a16:creationId xmlns:a16="http://schemas.microsoft.com/office/drawing/2014/main" id="{81223CB4-FC5C-1843-807B-28FD4D71A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66" y="2026710"/>
            <a:ext cx="5566833" cy="4450290"/>
          </a:xfrm>
          <a:prstGeom prst="rect">
            <a:avLst/>
          </a:prstGeom>
        </p:spPr>
      </p:pic>
    </p:spTree>
    <p:extLst>
      <p:ext uri="{BB962C8B-B14F-4D97-AF65-F5344CB8AC3E}">
        <p14:creationId xmlns:p14="http://schemas.microsoft.com/office/powerpoint/2010/main" val="52098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5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50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fade">
                                      <p:cBhvr>
                                        <p:cTn id="47" dur="500"/>
                                        <p:tgtEl>
                                          <p:spTgt spid="1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xEl>
                                              <p:pRg st="9" end="9"/>
                                            </p:txEl>
                                          </p:spTgt>
                                        </p:tgtEl>
                                        <p:attrNameLst>
                                          <p:attrName>style.visibility</p:attrName>
                                        </p:attrNameLst>
                                      </p:cBhvr>
                                      <p:to>
                                        <p:strVal val="visible"/>
                                      </p:to>
                                    </p:set>
                                    <p:animEffect transition="in" filter="fade">
                                      <p:cBhvr>
                                        <p:cTn id="52" dur="500"/>
                                        <p:tgtEl>
                                          <p:spTgt spid="1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xEl>
                                              <p:pRg st="10" end="10"/>
                                            </p:txEl>
                                          </p:spTgt>
                                        </p:tgtEl>
                                        <p:attrNameLst>
                                          <p:attrName>style.visibility</p:attrName>
                                        </p:attrNameLst>
                                      </p:cBhvr>
                                      <p:to>
                                        <p:strVal val="visible"/>
                                      </p:to>
                                    </p:set>
                                    <p:animEffect transition="in" filter="fade">
                                      <p:cBhvr>
                                        <p:cTn id="57" dur="5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ONLINE OR DIGITAL ABUSE</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8B0FA0D3-8260-F344-8D39-CDB295DB1DEE}"/>
              </a:ext>
            </a:extLst>
          </p:cNvPr>
          <p:cNvSpPr txBox="1"/>
          <p:nvPr/>
        </p:nvSpPr>
        <p:spPr>
          <a:xfrm>
            <a:off x="4123266" y="2779183"/>
            <a:ext cx="2628900" cy="1569660"/>
          </a:xfrm>
          <a:prstGeom prst="rect">
            <a:avLst/>
          </a:prstGeom>
          <a:noFill/>
        </p:spPr>
        <p:txBody>
          <a:bodyPr wrap="square" rtlCol="0">
            <a:spAutoFit/>
          </a:bodyPr>
          <a:lstStyle/>
          <a:p>
            <a:pPr algn="l"/>
            <a:r>
              <a:rPr lang="en-GB" sz="2400" dirty="0"/>
              <a:t>The use of digital or online tools to torment someone, eg…</a:t>
            </a:r>
            <a:endParaRPr lang="en-US" sz="2400" dirty="0"/>
          </a:p>
        </p:txBody>
      </p:sp>
      <p:sp>
        <p:nvSpPr>
          <p:cNvPr id="4" name="Speech Bubble: Rectangle with Rounded Corners 3">
            <a:extLst>
              <a:ext uri="{FF2B5EF4-FFF2-40B4-BE49-F238E27FC236}">
                <a16:creationId xmlns:a16="http://schemas.microsoft.com/office/drawing/2014/main" id="{7BC631F8-14A8-E143-A42E-DBBBB5D44498}"/>
              </a:ext>
            </a:extLst>
          </p:cNvPr>
          <p:cNvSpPr/>
          <p:nvPr/>
        </p:nvSpPr>
        <p:spPr>
          <a:xfrm>
            <a:off x="7520517" y="1938209"/>
            <a:ext cx="2523066" cy="1690688"/>
          </a:xfrm>
          <a:prstGeom prst="wedgeRoundRectCallout">
            <a:avLst>
              <a:gd name="adj1" fmla="val -20891"/>
              <a:gd name="adj2" fmla="val 46887"/>
              <a:gd name="adj3" fmla="val 16667"/>
            </a:avLst>
          </a:prstGeom>
          <a:solidFill>
            <a:schemeClr val="accent5">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Monitoring or controlling someone’s Facebook account</a:t>
            </a:r>
            <a:endParaRPr lang="en-US" dirty="0">
              <a:solidFill>
                <a:schemeClr val="tx1"/>
              </a:solidFill>
            </a:endParaRPr>
          </a:p>
        </p:txBody>
      </p:sp>
      <p:sp>
        <p:nvSpPr>
          <p:cNvPr id="6" name="Speech Bubble: Rectangle with Rounded Corners 5">
            <a:extLst>
              <a:ext uri="{FF2B5EF4-FFF2-40B4-BE49-F238E27FC236}">
                <a16:creationId xmlns:a16="http://schemas.microsoft.com/office/drawing/2014/main" id="{FBED8640-D710-AF4D-8D91-402FF41E6487}"/>
              </a:ext>
            </a:extLst>
          </p:cNvPr>
          <p:cNvSpPr/>
          <p:nvPr/>
        </p:nvSpPr>
        <p:spPr>
          <a:xfrm>
            <a:off x="1348908" y="2297767"/>
            <a:ext cx="2164757" cy="1690688"/>
          </a:xfrm>
          <a:prstGeom prst="wedgeRoundRectCallout">
            <a:avLst>
              <a:gd name="adj1" fmla="val -20344"/>
              <a:gd name="adj2" fmla="val 40591"/>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Abusing someone over WhatsApp or Snapchat accounts</a:t>
            </a:r>
            <a:endParaRPr lang="en-US" dirty="0">
              <a:solidFill>
                <a:schemeClr val="tx1"/>
              </a:solidFill>
            </a:endParaRPr>
          </a:p>
        </p:txBody>
      </p:sp>
      <p:sp>
        <p:nvSpPr>
          <p:cNvPr id="8" name="Speech Bubble: Rectangle with Rounded Corners 7">
            <a:extLst>
              <a:ext uri="{FF2B5EF4-FFF2-40B4-BE49-F238E27FC236}">
                <a16:creationId xmlns:a16="http://schemas.microsoft.com/office/drawing/2014/main" id="{03312F8C-C015-F545-9D53-F0768B2DCDCE}"/>
              </a:ext>
            </a:extLst>
          </p:cNvPr>
          <p:cNvSpPr/>
          <p:nvPr/>
        </p:nvSpPr>
        <p:spPr>
          <a:xfrm rot="10800000" flipV="1">
            <a:off x="2540000" y="4595533"/>
            <a:ext cx="2816689" cy="1554565"/>
          </a:xfrm>
          <a:prstGeom prst="wedgeRoundRectCallout">
            <a:avLst>
              <a:gd name="adj1" fmla="val -20833"/>
              <a:gd name="adj2" fmla="val 40970"/>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1">
                    <a:lumMod val="50000"/>
                  </a:schemeClr>
                </a:solidFill>
              </a:rPr>
              <a:t>Revenge porn</a:t>
            </a:r>
            <a:endParaRPr lang="en-US" sz="2400" dirty="0">
              <a:solidFill>
                <a:schemeClr val="accent1">
                  <a:lumMod val="50000"/>
                </a:schemeClr>
              </a:solidFill>
            </a:endParaRPr>
          </a:p>
        </p:txBody>
      </p:sp>
      <p:sp>
        <p:nvSpPr>
          <p:cNvPr id="9" name="Speech Bubble: Rectangle with Rounded Corners 8">
            <a:extLst>
              <a:ext uri="{FF2B5EF4-FFF2-40B4-BE49-F238E27FC236}">
                <a16:creationId xmlns:a16="http://schemas.microsoft.com/office/drawing/2014/main" id="{E7572EB0-1B9B-8441-A4F8-DE01368775F6}"/>
              </a:ext>
            </a:extLst>
          </p:cNvPr>
          <p:cNvSpPr/>
          <p:nvPr/>
        </p:nvSpPr>
        <p:spPr>
          <a:xfrm flipH="1">
            <a:off x="7076016" y="4600381"/>
            <a:ext cx="3439025" cy="1554566"/>
          </a:xfrm>
          <a:prstGeom prst="wedgeRoundRectCallout">
            <a:avLst>
              <a:gd name="adj1" fmla="val -22959"/>
              <a:gd name="adj2" fmla="val 43124"/>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75000"/>
                  </a:schemeClr>
                </a:solidFill>
              </a:rPr>
              <a:t>Using spyware or GPS on someone’s phone or computer to track their whereabouts </a:t>
            </a:r>
            <a:endParaRPr lang="en-US" dirty="0">
              <a:solidFill>
                <a:schemeClr val="accent1">
                  <a:lumMod val="75000"/>
                </a:schemeClr>
              </a:solidFill>
            </a:endParaRPr>
          </a:p>
        </p:txBody>
      </p:sp>
    </p:spTree>
    <p:extLst>
      <p:ext uri="{BB962C8B-B14F-4D97-AF65-F5344CB8AC3E}">
        <p14:creationId xmlns:p14="http://schemas.microsoft.com/office/powerpoint/2010/main" val="20008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FINANCIAL ABUSE</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4" name="TextBox 3">
            <a:extLst>
              <a:ext uri="{FF2B5EF4-FFF2-40B4-BE49-F238E27FC236}">
                <a16:creationId xmlns:a16="http://schemas.microsoft.com/office/drawing/2014/main" id="{0A3819DD-3076-E441-AC04-7F14F69E039A}"/>
              </a:ext>
            </a:extLst>
          </p:cNvPr>
          <p:cNvSpPr txBox="1"/>
          <p:nvPr/>
        </p:nvSpPr>
        <p:spPr>
          <a:xfrm>
            <a:off x="829733" y="2254250"/>
            <a:ext cx="11080750" cy="4431983"/>
          </a:xfrm>
          <a:prstGeom prst="rect">
            <a:avLst/>
          </a:prstGeom>
          <a:noFill/>
        </p:spPr>
        <p:txBody>
          <a:bodyPr wrap="square" rtlCol="0">
            <a:spAutoFit/>
          </a:bodyPr>
          <a:lstStyle/>
          <a:p>
            <a:pPr algn="l"/>
            <a:r>
              <a:rPr lang="en-GB" sz="2400" dirty="0"/>
              <a:t>Financial abuse is often the first sign of further emotional or domestic abuse, and can prevent people from leaving a relationship.  It can include:</a:t>
            </a:r>
          </a:p>
          <a:p>
            <a:pPr algn="l"/>
            <a:endParaRPr lang="en-GB" dirty="0"/>
          </a:p>
          <a:p>
            <a:pPr marL="285750" indent="-285750" algn="l">
              <a:buFont typeface="Arial" panose="020B0604020202020204" pitchFamily="34" charset="0"/>
              <a:buChar char="•"/>
            </a:pPr>
            <a:r>
              <a:rPr lang="en-GB" sz="2400" dirty="0"/>
              <a:t>Spending someone’s money or property without their consent, or borrowing money and never repaying it</a:t>
            </a:r>
          </a:p>
          <a:p>
            <a:pPr marL="285750" indent="-285750" algn="l">
              <a:buFont typeface="Arial" panose="020B0604020202020204" pitchFamily="34" charset="0"/>
              <a:buChar char="•"/>
            </a:pPr>
            <a:r>
              <a:rPr lang="en-GB" sz="2400" dirty="0"/>
              <a:t>Controlling how much money someone is given, such as giving them a small allowance and making them beg for more</a:t>
            </a:r>
          </a:p>
          <a:p>
            <a:pPr marL="285750" indent="-285750" algn="l">
              <a:buFont typeface="Arial" panose="020B0604020202020204" pitchFamily="34" charset="0"/>
              <a:buChar char="•"/>
            </a:pPr>
            <a:r>
              <a:rPr lang="en-GB" sz="2400" dirty="0"/>
              <a:t>Forbidding someone from having a bank account</a:t>
            </a:r>
          </a:p>
          <a:p>
            <a:pPr marL="285750" indent="-285750" algn="l">
              <a:buFont typeface="Arial" panose="020B0604020202020204" pitchFamily="34" charset="0"/>
              <a:buChar char="•"/>
            </a:pPr>
            <a:r>
              <a:rPr lang="en-GB" sz="2400" dirty="0"/>
              <a:t>Forcing someone to take out a loan, or taking out a loan or credit card in someone’s name and racking up debts or deliberately ruining their credit rating</a:t>
            </a:r>
          </a:p>
          <a:p>
            <a:pPr marL="285750" indent="-285750" algn="l">
              <a:buFont typeface="Arial" panose="020B0604020202020204" pitchFamily="34" charset="0"/>
              <a:buChar char="•"/>
            </a:pPr>
            <a:r>
              <a:rPr lang="en-GB" sz="2400" dirty="0"/>
              <a:t>Squandering or gambling away family resources</a:t>
            </a:r>
          </a:p>
          <a:p>
            <a:pPr marL="285750" indent="-285750" algn="l">
              <a:buFont typeface="Arial" panose="020B0604020202020204" pitchFamily="34" charset="0"/>
              <a:buChar char="•"/>
            </a:pPr>
            <a:r>
              <a:rPr lang="en-GB" sz="2400" dirty="0"/>
              <a:t>Preventing someone from getting a job or education</a:t>
            </a:r>
          </a:p>
        </p:txBody>
      </p:sp>
    </p:spTree>
    <p:extLst>
      <p:ext uri="{BB962C8B-B14F-4D97-AF65-F5344CB8AC3E}">
        <p14:creationId xmlns:p14="http://schemas.microsoft.com/office/powerpoint/2010/main" val="313031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dirty="0"/>
              <a:t>  </a:t>
            </a:r>
            <a:r>
              <a:rPr lang="en-GB" sz="6600" b="1" dirty="0"/>
              <a:t>SPOTTING THE SIGNS</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BBC994A5-155E-A14D-816F-4DD265D65C43}"/>
              </a:ext>
            </a:extLst>
          </p:cNvPr>
          <p:cNvSpPr txBox="1"/>
          <p:nvPr/>
        </p:nvSpPr>
        <p:spPr>
          <a:xfrm>
            <a:off x="687917" y="1911350"/>
            <a:ext cx="11165416" cy="4832092"/>
          </a:xfrm>
          <a:prstGeom prst="rect">
            <a:avLst/>
          </a:prstGeom>
          <a:noFill/>
        </p:spPr>
        <p:txBody>
          <a:bodyPr wrap="square" rtlCol="0">
            <a:spAutoFit/>
          </a:bodyPr>
          <a:lstStyle/>
          <a:p>
            <a:pPr algn="l"/>
            <a:r>
              <a:rPr lang="en-GB" sz="2800" dirty="0"/>
              <a:t>Some indicators that someone might be in an abusive relationship:</a:t>
            </a:r>
          </a:p>
          <a:p>
            <a:pPr algn="l"/>
            <a:endParaRPr lang="en-GB" sz="2800" dirty="0"/>
          </a:p>
          <a:p>
            <a:pPr marL="285750" indent="-285750" algn="l">
              <a:buFont typeface="Arial" panose="020B0604020202020204" pitchFamily="34" charset="0"/>
              <a:buChar char="•"/>
            </a:pPr>
            <a:r>
              <a:rPr lang="en-GB" sz="2800" dirty="0"/>
              <a:t>They stop socialising and withdraw into themselves – they might leave their job or college</a:t>
            </a:r>
          </a:p>
          <a:p>
            <a:pPr marL="285750" indent="-285750" algn="l">
              <a:buFont typeface="Arial" panose="020B0604020202020204" pitchFamily="34" charset="0"/>
              <a:buChar char="•"/>
            </a:pPr>
            <a:r>
              <a:rPr lang="en-GB" sz="2800" dirty="0"/>
              <a:t>They seem nervous or frightened of their partner’s reaction to things they’ve done. They might refuse to appear in photos in case their partner sees them on social media</a:t>
            </a:r>
          </a:p>
          <a:p>
            <a:pPr marL="285750" indent="-285750" algn="l">
              <a:buFont typeface="Arial" panose="020B0604020202020204" pitchFamily="34" charset="0"/>
              <a:buChar char="•"/>
            </a:pPr>
            <a:r>
              <a:rPr lang="en-GB" sz="2800" dirty="0"/>
              <a:t>They don’t have control over their money</a:t>
            </a:r>
          </a:p>
          <a:p>
            <a:pPr marL="285750" indent="-285750" algn="l">
              <a:buFont typeface="Arial" panose="020B0604020202020204" pitchFamily="34" charset="0"/>
              <a:buChar char="•"/>
            </a:pPr>
            <a:r>
              <a:rPr lang="en-GB" sz="2800" dirty="0"/>
              <a:t>Their partner gets jealous a lot and constantly checks up on them</a:t>
            </a:r>
          </a:p>
          <a:p>
            <a:pPr marL="285750" indent="-285750" algn="l">
              <a:buFont typeface="Arial" panose="020B0604020202020204" pitchFamily="34" charset="0"/>
              <a:buChar char="•"/>
            </a:pPr>
            <a:r>
              <a:rPr lang="en-GB" sz="2800" dirty="0"/>
              <a:t>Their partner belittles them in public</a:t>
            </a:r>
          </a:p>
          <a:p>
            <a:pPr marL="285750" indent="-285750" algn="l">
              <a:buFont typeface="Arial" panose="020B0604020202020204" pitchFamily="34" charset="0"/>
              <a:buChar char="•"/>
            </a:pPr>
            <a:r>
              <a:rPr lang="en-GB" sz="2800" dirty="0"/>
              <a:t>They have unexplained injuries, or wear clothes that cover up their body</a:t>
            </a:r>
            <a:endParaRPr lang="en-US" sz="2800" dirty="0"/>
          </a:p>
        </p:txBody>
      </p:sp>
    </p:spTree>
    <p:extLst>
      <p:ext uri="{BB962C8B-B14F-4D97-AF65-F5344CB8AC3E}">
        <p14:creationId xmlns:p14="http://schemas.microsoft.com/office/powerpoint/2010/main" val="2273557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838199" y="1"/>
            <a:ext cx="13412111" cy="1690688"/>
          </a:xfrm>
          <a:solidFill>
            <a:srgbClr val="FFFF00"/>
          </a:solidFill>
        </p:spPr>
        <p:txBody>
          <a:bodyPr/>
          <a:lstStyle/>
          <a:p>
            <a:pPr algn="ctr"/>
            <a:r>
              <a:rPr lang="en-GB" sz="6600" b="1" dirty="0"/>
              <a:t>HOW TO HELP</a:t>
            </a:r>
            <a:r>
              <a:rPr lang="en-GB" dirty="0"/>
              <a:t>  </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sz="half" idx="1"/>
          </p:nvPr>
        </p:nvPicPr>
        <p:blipFill rotWithShape="1">
          <a:blip r:embed="rId2"/>
          <a:stretch/>
        </p:blipFill>
        <p:spPr>
          <a:xfrm>
            <a:off x="142082" y="1"/>
            <a:ext cx="1690688" cy="1690688"/>
          </a:xfrm>
        </p:spPr>
      </p:pic>
      <p:sp>
        <p:nvSpPr>
          <p:cNvPr id="9" name="Content Placeholder 8">
            <a:extLst>
              <a:ext uri="{FF2B5EF4-FFF2-40B4-BE49-F238E27FC236}">
                <a16:creationId xmlns:a16="http://schemas.microsoft.com/office/drawing/2014/main" id="{F559BD79-BCAD-9249-8DEE-137FE175C91C}"/>
              </a:ext>
            </a:extLst>
          </p:cNvPr>
          <p:cNvSpPr>
            <a:spLocks noGrp="1"/>
          </p:cNvSpPr>
          <p:nvPr>
            <p:ph sz="half" idx="2"/>
          </p:nvPr>
        </p:nvSpPr>
        <p:spPr>
          <a:xfrm>
            <a:off x="838199" y="1825625"/>
            <a:ext cx="10515601" cy="4351338"/>
          </a:xfrm>
        </p:spPr>
        <p:txBody>
          <a:bodyPr/>
          <a:lstStyle/>
          <a:p>
            <a:r>
              <a:rPr lang="en-GB" dirty="0"/>
              <a:t>If someone is in immediate danger, call the police on 999.</a:t>
            </a:r>
          </a:p>
          <a:p>
            <a:r>
              <a:rPr lang="en-GB" dirty="0"/>
              <a:t>If you are worried about children caught up in the abuse, contact their school and talk to the safeguarding team, or call the NSPCC.</a:t>
            </a:r>
          </a:p>
          <a:p>
            <a:r>
              <a:rPr lang="en-GB" dirty="0"/>
              <a:t>If you are worried about someone you know, try talking to them about what’s happening. If they will open up to you, encourage them to seek help, and let them know where help is available. </a:t>
            </a:r>
          </a:p>
          <a:p>
            <a:r>
              <a:rPr lang="en-GB" dirty="0"/>
              <a:t>But Women’s Aid advises that you should not report the abuse to the authorities on their behalf.  As well as being very disempowering, this can be very risky and can result in consequences for the victim that you cannot foresee.</a:t>
            </a:r>
            <a:endParaRPr lang="en-US" dirty="0"/>
          </a:p>
        </p:txBody>
      </p:sp>
    </p:spTree>
    <p:extLst>
      <p:ext uri="{BB962C8B-B14F-4D97-AF65-F5344CB8AC3E}">
        <p14:creationId xmlns:p14="http://schemas.microsoft.com/office/powerpoint/2010/main" val="2177782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0D04547551624B846D21AB5BEFB30D" ma:contentTypeVersion="11" ma:contentTypeDescription="Create a new document." ma:contentTypeScope="" ma:versionID="333a4dfe75cce6adbb108bbce61cbd0a">
  <xsd:schema xmlns:xsd="http://www.w3.org/2001/XMLSchema" xmlns:xs="http://www.w3.org/2001/XMLSchema" xmlns:p="http://schemas.microsoft.com/office/2006/metadata/properties" xmlns:ns2="e2b4769b-1392-4857-bf80-02d79cea6f97" xmlns:ns3="e5b2ecf0-566a-428b-ad9c-28fac7176d45" targetNamespace="http://schemas.microsoft.com/office/2006/metadata/properties" ma:root="true" ma:fieldsID="6810bacc23002a80c04f0f152fec73d9" ns2:_="" ns3:_="">
    <xsd:import namespace="e2b4769b-1392-4857-bf80-02d79cea6f97"/>
    <xsd:import namespace="e5b2ecf0-566a-428b-ad9c-28fac7176d45"/>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b4769b-1392-4857-bf80-02d79cea6f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b2ecf0-566a-428b-ad9c-28fac7176d4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B3EDC4-48CE-4AF1-A532-8DE44BC97220}">
  <ds:schemaRefs>
    <ds:schemaRef ds:uri="http://schemas.microsoft.com/sharepoint/v3/contenttype/forms"/>
  </ds:schemaRefs>
</ds:datastoreItem>
</file>

<file path=customXml/itemProps2.xml><?xml version="1.0" encoding="utf-8"?>
<ds:datastoreItem xmlns:ds="http://schemas.openxmlformats.org/officeDocument/2006/customXml" ds:itemID="{64E55F65-50F2-4E69-ACB1-21AE99EA19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b4769b-1392-4857-bf80-02d79cea6f97"/>
    <ds:schemaRef ds:uri="e5b2ecf0-566a-428b-ad9c-28fac7176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AA8453-D941-4035-B8D9-E7F7E8B67A59}">
  <ds:schemaRefs>
    <ds:schemaRef ds:uri="http://www.w3.org/XML/1998/namespace"/>
    <ds:schemaRef ds:uri="http://schemas.microsoft.com/office/2006/metadata/properties"/>
    <ds:schemaRef ds:uri="http://purl.org/dc/elements/1.1/"/>
    <ds:schemaRef ds:uri="http://schemas.microsoft.com/office/2006/documentManagement/types"/>
    <ds:schemaRef ds:uri="e5b2ecf0-566a-428b-ad9c-28fac7176d45"/>
    <ds:schemaRef ds:uri="http://purl.org/dc/dcmitype/"/>
    <ds:schemaRef ds:uri="http://purl.org/dc/terms/"/>
    <ds:schemaRef ds:uri="http://schemas.microsoft.com/office/infopath/2007/PartnerControls"/>
    <ds:schemaRef ds:uri="http://schemas.openxmlformats.org/package/2006/metadata/core-properties"/>
    <ds:schemaRef ds:uri="e2b4769b-1392-4857-bf80-02d79cea6f97"/>
  </ds:schemaRefs>
</ds:datastoreItem>
</file>

<file path=docProps/app.xml><?xml version="1.0" encoding="utf-8"?>
<Properties xmlns="http://schemas.openxmlformats.org/officeDocument/2006/extended-properties" xmlns:vt="http://schemas.openxmlformats.org/officeDocument/2006/docPropsVTypes">
  <TotalTime>49</TotalTime>
  <Words>2555</Words>
  <Application>Microsoft Office PowerPoint</Application>
  <PresentationFormat>Widescreen</PresentationFormat>
  <Paragraphs>264</Paragraphs>
  <Slides>30</Slides>
  <Notes>21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   DOMESTIC ABUSE</vt:lpstr>
      <vt:lpstr>  THE FACTS</vt:lpstr>
      <vt:lpstr>  TYPES OF ABUSE</vt:lpstr>
      <vt:lpstr>  COERCIVE OR CONTROLLING BEHAVIOUR</vt:lpstr>
      <vt:lpstr>    COERCIVE CONTROL</vt:lpstr>
      <vt:lpstr>  ONLINE OR DIGITAL ABUSE</vt:lpstr>
      <vt:lpstr>  FINANCIAL ABUSE</vt:lpstr>
      <vt:lpstr>  SPOTTING THE SIGNS</vt:lpstr>
      <vt:lpstr>HOW TO HELP  </vt:lpstr>
      <vt:lpstr>  HAVING THE CONVERSATION</vt:lpstr>
      <vt:lpstr>  HOW TO START</vt:lpstr>
      <vt:lpstr>   POINTS TO GET ACROSS</vt:lpstr>
      <vt:lpstr>   WHAT NOT TO SAY</vt:lpstr>
      <vt:lpstr>   LISTEN</vt:lpstr>
      <vt:lpstr>   PRACTICAL SUPPORT</vt:lpstr>
      <vt:lpstr>   WHERE THEY CAN GET HELP</vt:lpstr>
      <vt:lpstr>   SPECIALIST SERVICES</vt:lpstr>
      <vt:lpstr>COVERING TRACKS ONLINE</vt:lpstr>
      <vt:lpstr>   PROTECTING CHILDREN</vt:lpstr>
      <vt:lpstr>“HONOUR” CRIMES</vt:lpstr>
      <vt:lpstr>   FORCED MARRIAGE</vt:lpstr>
      <vt:lpstr>   FORCED MARRIAGE – the numbers</vt:lpstr>
      <vt:lpstr>   FGM</vt:lpstr>
      <vt:lpstr>   FGM – the numbers</vt:lpstr>
      <vt:lpstr>   HONOUR-BASED ABUSE</vt:lpstr>
      <vt:lpstr>HONOUR-BASED ABUSE   </vt:lpstr>
      <vt:lpstr>   SPOTTING THE SIGNS</vt:lpstr>
      <vt:lpstr>RIGHT TO CHOOSE   </vt:lpstr>
      <vt:lpstr>   HOW TO HELP</vt:lpstr>
      <vt:lpstr>   FOR MORE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Debs Waller</cp:lastModifiedBy>
  <cp:revision>5</cp:revision>
  <dcterms:modified xsi:type="dcterms:W3CDTF">2019-09-25T10:36:44Z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0x010100FC0D04547551624B846D21AB5BEFB30D</vt:lpwstr>
  </property>
</Properties>
</file>