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11"/>
  </p:notesMasterIdLst>
  <p:handoutMasterIdLst>
    <p:handoutMasterId r:id="rId12"/>
  </p:handoutMasterIdLst>
  <p:sldIdLst>
    <p:sldId id="418" r:id="rId5"/>
    <p:sldId id="6933" r:id="rId6"/>
    <p:sldId id="6928" r:id="rId7"/>
    <p:sldId id="6938" r:id="rId8"/>
    <p:sldId id="6939" r:id="rId9"/>
    <p:sldId id="692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reds Presentation" id="{778C7508-B9FB-4BB6-B8F6-550D3840BBC6}">
          <p14:sldIdLst>
            <p14:sldId id="418"/>
            <p14:sldId id="6933"/>
            <p14:sldId id="6928"/>
            <p14:sldId id="6938"/>
            <p14:sldId id="6939"/>
            <p14:sldId id="6927"/>
          </p14:sldIdLst>
        </p14:section>
        <p14:section name="PPT Template" id="{477627DC-AA4C-4B94-8A1C-7B0ACAE55025}">
          <p14:sldIdLst/>
        </p14:section>
        <p14:section name="PPT Guide" id="{8DFAD5BD-52A7-4C86-9F4B-D6D56E8AA19B}">
          <p14:sldIdLst/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Bolter" initials="AB" lastIdx="2" clrIdx="0">
    <p:extLst>
      <p:ext uri="{19B8F6BF-5375-455C-9EA6-DF929625EA0E}">
        <p15:presenceInfo xmlns:p15="http://schemas.microsoft.com/office/powerpoint/2012/main" userId="S::AlexB@directiongroup.com::58c72cff-364a-4feb-971d-8b2d715228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3E3E"/>
    <a:srgbClr val="FFE700"/>
    <a:srgbClr val="000000"/>
    <a:srgbClr val="B7B7B7"/>
    <a:srgbClr val="E66AA8"/>
    <a:srgbClr val="073275"/>
    <a:srgbClr val="FF665E"/>
    <a:srgbClr val="FF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1C4257-16CD-42E6-AAF0-D516132175EC}" v="1" dt="2020-11-06T16:33:01.0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orah" userId="9640abab-6cb4-4d6c-a343-db9f34533a7b" providerId="ADAL" clId="{CA1C4257-16CD-42E6-AAF0-D516132175EC}"/>
    <pc:docChg chg="custSel modSld">
      <pc:chgData name="Deborah" userId="9640abab-6cb4-4d6c-a343-db9f34533a7b" providerId="ADAL" clId="{CA1C4257-16CD-42E6-AAF0-D516132175EC}" dt="2020-11-08T17:14:38.467" v="102"/>
      <pc:docMkLst>
        <pc:docMk/>
      </pc:docMkLst>
      <pc:sldChg chg="modSp mod">
        <pc:chgData name="Deborah" userId="9640abab-6cb4-4d6c-a343-db9f34533a7b" providerId="ADAL" clId="{CA1C4257-16CD-42E6-AAF0-D516132175EC}" dt="2020-11-08T17:14:20.365" v="100" actId="20577"/>
        <pc:sldMkLst>
          <pc:docMk/>
          <pc:sldMk cId="2550928873" sldId="6928"/>
        </pc:sldMkLst>
        <pc:spChg chg="mod">
          <ac:chgData name="Deborah" userId="9640abab-6cb4-4d6c-a343-db9f34533a7b" providerId="ADAL" clId="{CA1C4257-16CD-42E6-AAF0-D516132175EC}" dt="2020-11-08T17:14:20.365" v="100" actId="20577"/>
          <ac:spMkLst>
            <pc:docMk/>
            <pc:sldMk cId="2550928873" sldId="6928"/>
            <ac:spMk id="3" creationId="{86BF7DCD-771D-480A-84E6-EE3BA06B11B4}"/>
          </ac:spMkLst>
        </pc:spChg>
      </pc:sldChg>
      <pc:sldChg chg="modSp mod">
        <pc:chgData name="Deborah" userId="9640abab-6cb4-4d6c-a343-db9f34533a7b" providerId="ADAL" clId="{CA1C4257-16CD-42E6-AAF0-D516132175EC}" dt="2020-11-06T16:33:59.068" v="96" actId="20577"/>
        <pc:sldMkLst>
          <pc:docMk/>
          <pc:sldMk cId="2886513769" sldId="6933"/>
        </pc:sldMkLst>
        <pc:spChg chg="mod">
          <ac:chgData name="Deborah" userId="9640abab-6cb4-4d6c-a343-db9f34533a7b" providerId="ADAL" clId="{CA1C4257-16CD-42E6-AAF0-D516132175EC}" dt="2020-11-06T16:33:59.068" v="96" actId="20577"/>
          <ac:spMkLst>
            <pc:docMk/>
            <pc:sldMk cId="2886513769" sldId="6933"/>
            <ac:spMk id="2" creationId="{ABF49A4F-0A39-4953-B540-8C92937723E6}"/>
          </ac:spMkLst>
        </pc:spChg>
      </pc:sldChg>
      <pc:sldChg chg="modSp mod">
        <pc:chgData name="Deborah" userId="9640abab-6cb4-4d6c-a343-db9f34533a7b" providerId="ADAL" clId="{CA1C4257-16CD-42E6-AAF0-D516132175EC}" dt="2020-11-08T17:14:32.553" v="101"/>
        <pc:sldMkLst>
          <pc:docMk/>
          <pc:sldMk cId="3108881197" sldId="6938"/>
        </pc:sldMkLst>
        <pc:spChg chg="mod">
          <ac:chgData name="Deborah" userId="9640abab-6cb4-4d6c-a343-db9f34533a7b" providerId="ADAL" clId="{CA1C4257-16CD-42E6-AAF0-D516132175EC}" dt="2020-11-08T17:14:32.553" v="101"/>
          <ac:spMkLst>
            <pc:docMk/>
            <pc:sldMk cId="3108881197" sldId="6938"/>
            <ac:spMk id="3" creationId="{86BF7DCD-771D-480A-84E6-EE3BA06B11B4}"/>
          </ac:spMkLst>
        </pc:spChg>
      </pc:sldChg>
      <pc:sldChg chg="modSp mod">
        <pc:chgData name="Deborah" userId="9640abab-6cb4-4d6c-a343-db9f34533a7b" providerId="ADAL" clId="{CA1C4257-16CD-42E6-AAF0-D516132175EC}" dt="2020-11-08T17:14:38.467" v="102"/>
        <pc:sldMkLst>
          <pc:docMk/>
          <pc:sldMk cId="1038782430" sldId="6939"/>
        </pc:sldMkLst>
        <pc:spChg chg="mod">
          <ac:chgData name="Deborah" userId="9640abab-6cb4-4d6c-a343-db9f34533a7b" providerId="ADAL" clId="{CA1C4257-16CD-42E6-AAF0-D516132175EC}" dt="2020-11-08T17:14:38.467" v="102"/>
          <ac:spMkLst>
            <pc:docMk/>
            <pc:sldMk cId="1038782430" sldId="6939"/>
            <ac:spMk id="3" creationId="{86BF7DCD-771D-480A-84E6-EE3BA06B11B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4EB173-024E-4490-9BE3-44B0C4A956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02E27-537E-4107-A644-93486E9CEA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C661D-0815-4CB3-8107-D71DA30F85D0}" type="datetimeFigureOut">
              <a:rPr lang="en-GB" smtClean="0"/>
              <a:t>08/11/2020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33F38F-E4DE-4A57-AF47-CA38AAED6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E0F14D-C4AE-47CB-BB8D-937C88FF66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C6237-B9CA-4F2F-8D64-21236340B1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644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E1711-0C3A-479A-97C8-1F01B0E8E0E8}" type="datetimeFigureOut">
              <a:rPr lang="en-GB" smtClean="0"/>
              <a:t>08/11/2020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A084B-399B-41D1-AAA6-07174005D8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607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Mi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BE84093-7A62-4E83-9E22-F38157080EE8}"/>
              </a:ext>
            </a:extLst>
          </p:cNvPr>
          <p:cNvSpPr/>
          <p:nvPr userDrawn="1"/>
        </p:nvSpPr>
        <p:spPr>
          <a:xfrm>
            <a:off x="138000" y="135900"/>
            <a:ext cx="11916000" cy="65862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EBC4F-499E-43A1-BBDB-31BBF98BD7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172" y="1704064"/>
            <a:ext cx="8006028" cy="2700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10000" spc="-300"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  <a:br>
              <a:rPr lang="en-US"/>
            </a:br>
            <a:r>
              <a:rPr lang="en-US"/>
              <a:t>Edit text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00F7A-D076-4C3C-94B6-187B6D8D6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200" y="4420800"/>
            <a:ext cx="7920000" cy="1080000"/>
          </a:xfrm>
        </p:spPr>
        <p:txBody>
          <a:bodyPr anchor="t" anchorCtr="0"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7BC2F3F-37F3-4735-90B1-87ED562BB2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8" y="813600"/>
            <a:ext cx="999760" cy="259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57997F-760C-4C99-A1F5-132B39119DD2}"/>
              </a:ext>
            </a:extLst>
          </p:cNvPr>
          <p:cNvSpPr txBox="1"/>
          <p:nvPr userDrawn="1"/>
        </p:nvSpPr>
        <p:spPr>
          <a:xfrm>
            <a:off x="9383732" y="5724000"/>
            <a:ext cx="2304000" cy="304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1600" spc="30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510658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 userDrawn="1">
          <p15:clr>
            <a:srgbClr val="F26B43"/>
          </p15:clr>
        </p15:guide>
        <p15:guide id="2" pos="7120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8455BB-A356-48E7-9DE8-3B44F2DDE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000" y="1728000"/>
            <a:ext cx="11160000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F20FD-2A24-4A73-9F4C-1D593CCF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0270-50F9-4F0D-9C18-F079B489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8A792-6FD2-4CF5-B135-DEFE5689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AFE11-1590-45B9-B3E4-91970B9C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24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0F47EF-5AB7-43F8-8E6D-9E1AD7A4E8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799" y="1728000"/>
            <a:ext cx="5494998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E314286-BB73-4298-8009-05E5480B32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79797" y="1728000"/>
            <a:ext cx="5494998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0346C-F0BE-4747-993E-F3766802A31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5687C-4C04-43CD-A3A2-213F821B677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A8494-AB09-443D-87B4-DED98F4C22D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3B6947-2EAA-4258-ACAB-DE69BB03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892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0F47EF-5AB7-43F8-8E6D-9E1AD7A4E8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799" y="1728000"/>
            <a:ext cx="3600000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7574DD4-D9AB-424D-AF78-82C13D6B80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94799" y="1728000"/>
            <a:ext cx="3600000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E314286-BB73-4298-8009-05E5480B32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74800" y="1728000"/>
            <a:ext cx="3600000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0346C-F0BE-4747-993E-F3766802A31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5687C-4C04-43CD-A3A2-213F821B677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A8494-AB09-443D-87B4-DED98F4C22D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3B6947-2EAA-4258-ACAB-DE69BB03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374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0F47EF-5AB7-43F8-8E6D-9E1AD7A4E8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799" y="1728000"/>
            <a:ext cx="2664000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7574DD4-D9AB-424D-AF78-82C13D6B80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7110" y="1728000"/>
            <a:ext cx="2664000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E314286-BB73-4298-8009-05E5480B32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79419" y="1728000"/>
            <a:ext cx="2664000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0346C-F0BE-4747-993E-F3766802A31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5687C-4C04-43CD-A3A2-213F821B677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A8494-AB09-443D-87B4-DED98F4C22D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3B6947-2EAA-4258-ACAB-DE69BB03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39C26D-F2A7-4D50-AB48-4602A4B171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11729" y="1728000"/>
            <a:ext cx="2664000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828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20FD-2A24-4A73-9F4C-1D593CCF30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00" y="2671200"/>
            <a:ext cx="4549632" cy="6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Edit title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FC56AA-FBC1-4414-8E6F-D85F1920C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000" y="3434400"/>
            <a:ext cx="4550243" cy="1190625"/>
          </a:xfrm>
        </p:spPr>
        <p:txBody>
          <a:bodyPr/>
          <a:lstStyle>
            <a:lvl1pPr marL="0" indent="0">
              <a:buNone/>
              <a:defRPr sz="1200">
                <a:latin typeface="Martel UltraLight" panose="00000300000000000000" pitchFamily="2" charset="0"/>
                <a:cs typeface="Martel UltraLight" panose="000003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E12038F-499E-4719-8448-7EFA521E47B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9535794B-805D-45B7-8255-443D18161E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1E2A918-8261-4351-8A8F-BAE956F007B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367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FC038B-5979-4642-B0F4-2CACDA0466B4}"/>
              </a:ext>
            </a:extLst>
          </p:cNvPr>
          <p:cNvSpPr/>
          <p:nvPr userDrawn="1"/>
        </p:nvSpPr>
        <p:spPr>
          <a:xfrm>
            <a:off x="9681467" y="135900"/>
            <a:ext cx="2376000" cy="6586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8455BB-A356-48E7-9DE8-3B44F2DDE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1020" y="1980000"/>
            <a:ext cx="6120000" cy="3600000"/>
          </a:xfrm>
        </p:spPr>
        <p:txBody>
          <a:bodyPr/>
          <a:lstStyle>
            <a:lvl1pPr marL="0" indent="0">
              <a:spcAft>
                <a:spcPts val="4000"/>
              </a:spcAft>
              <a:buNone/>
              <a:defRPr/>
            </a:lvl1pPr>
            <a:lvl2pPr>
              <a:spcAft>
                <a:spcPts val="4000"/>
              </a:spcAft>
              <a:defRPr/>
            </a:lvl2pPr>
            <a:lvl3pPr>
              <a:spcAft>
                <a:spcPts val="4000"/>
              </a:spcAft>
              <a:defRPr/>
            </a:lvl3pPr>
            <a:lvl4pPr>
              <a:spcAft>
                <a:spcPts val="4000"/>
              </a:spcAft>
              <a:defRPr/>
            </a:lvl4pPr>
            <a:lvl5pPr>
              <a:spcAft>
                <a:spcPts val="4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0270-50F9-4F0D-9C18-F079B489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8A792-6FD2-4CF5-B135-DEFE5689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AFE11-1590-45B9-B3E4-91970B9C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24" descr="A picture containing shellfish, animal&#10;&#10;Description automatically generated">
            <a:extLst>
              <a:ext uri="{FF2B5EF4-FFF2-40B4-BE49-F238E27FC236}">
                <a16:creationId xmlns:a16="http://schemas.microsoft.com/office/drawing/2014/main" id="{39B695D8-2B95-417C-94EF-DF9570229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86" y="2004366"/>
            <a:ext cx="1008000" cy="26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2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 userDrawn="1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BA7F02-6CDB-4AE2-9682-57E40809586B}"/>
              </a:ext>
            </a:extLst>
          </p:cNvPr>
          <p:cNvSpPr/>
          <p:nvPr userDrawn="1"/>
        </p:nvSpPr>
        <p:spPr>
          <a:xfrm>
            <a:off x="4934979" y="585388"/>
            <a:ext cx="6368022" cy="53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22271-10D3-4734-8CAB-046388D49802}"/>
              </a:ext>
            </a:extLst>
          </p:cNvPr>
          <p:cNvSpPr txBox="1"/>
          <p:nvPr userDrawn="1"/>
        </p:nvSpPr>
        <p:spPr>
          <a:xfrm>
            <a:off x="514350" y="2723013"/>
            <a:ext cx="10044009" cy="175432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GB" sz="4000" b="1" spc="-150" baseline="0">
                <a:latin typeface="Montserrat" pitchFamily="2" charset="77"/>
                <a:ea typeface="Source Sans Pro" panose="020B0503030403020204" pitchFamily="34" charset="0"/>
              </a:rPr>
              <a:t>In a world where </a:t>
            </a:r>
            <a:r>
              <a:rPr lang="en-GB" sz="4000" b="1" spc="-150">
                <a:latin typeface="Montserrat" pitchFamily="2" charset="77"/>
                <a:ea typeface="Source Sans Pro" panose="020B0503030403020204" pitchFamily="34" charset="0"/>
              </a:rPr>
              <a:t>marketeers are being asked to </a:t>
            </a:r>
            <a:r>
              <a:rPr lang="en-GB" sz="4000" b="1" spc="-150">
                <a:solidFill>
                  <a:schemeClr val="accent1"/>
                </a:solidFill>
                <a:latin typeface="Montserrat" pitchFamily="2" charset="77"/>
                <a:ea typeface="Source Sans Pro" panose="020B0503030403020204" pitchFamily="34" charset="0"/>
              </a:rPr>
              <a:t>do more </a:t>
            </a:r>
            <a:r>
              <a:rPr lang="en-GB" sz="4000" b="1" spc="-15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for less</a:t>
            </a:r>
            <a:r>
              <a:rPr lang="en-GB" sz="4000" b="1" spc="-150">
                <a:latin typeface="Montserrat" pitchFamily="2" charset="77"/>
                <a:ea typeface="Source Sans Pro" panose="020B0503030403020204" pitchFamily="34" charset="0"/>
              </a:rPr>
              <a:t> and consumer expectations are sky high…</a:t>
            </a:r>
            <a:endParaRPr lang="en-GB" sz="4000" b="1" u="sng" spc="-150">
              <a:latin typeface="Montserrat" pitchFamily="2" charset="77"/>
              <a:ea typeface="Source Sans Pro" panose="020B0503030403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11B5DD-E69E-4704-887F-CF3613FA2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7C9E7E-A09C-44FA-AC11-C6EE3D71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EFC29-E210-47B9-9F07-026460D9A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47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27341B-109B-4BFB-9E0A-7969FD997229}"/>
              </a:ext>
            </a:extLst>
          </p:cNvPr>
          <p:cNvSpPr/>
          <p:nvPr userDrawn="1"/>
        </p:nvSpPr>
        <p:spPr>
          <a:xfrm>
            <a:off x="4291501" y="588074"/>
            <a:ext cx="4860000" cy="5230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EC431-D1B2-47A7-A2E4-57CAB99F9E05}"/>
              </a:ext>
            </a:extLst>
          </p:cNvPr>
          <p:cNvSpPr txBox="1"/>
          <p:nvPr userDrawn="1"/>
        </p:nvSpPr>
        <p:spPr>
          <a:xfrm>
            <a:off x="516000" y="2942973"/>
            <a:ext cx="11160000" cy="5847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GB" sz="4000" b="1" spc="-150">
                <a:latin typeface="Montserrat" pitchFamily="2" charset="77"/>
                <a:ea typeface="Source Sans Pro" panose="020B0503030403020204" pitchFamily="34" charset="0"/>
              </a:rPr>
              <a:t>…Brands must  </a:t>
            </a:r>
            <a:r>
              <a:rPr lang="en-GB" sz="4000" b="1" spc="-15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rethink integration  </a:t>
            </a:r>
            <a:r>
              <a:rPr lang="en-GB" sz="4000" b="1" spc="-150">
                <a:latin typeface="Montserrat" pitchFamily="2" charset="77"/>
                <a:ea typeface="Source Sans Pro" panose="020B0503030403020204" pitchFamily="34" charset="0"/>
              </a:rPr>
              <a:t>to thrive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BF9C93-9C64-4E42-AEA1-3AE78270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7F7A5-1960-469E-9C00-00347064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AA2EA-A693-418F-8579-2DB1ECC66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531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EC574E-28EB-4009-BFC9-DC4EF23EC191}"/>
              </a:ext>
            </a:extLst>
          </p:cNvPr>
          <p:cNvSpPr/>
          <p:nvPr userDrawn="1"/>
        </p:nvSpPr>
        <p:spPr>
          <a:xfrm flipV="1">
            <a:off x="3829720" y="2421206"/>
            <a:ext cx="1692000" cy="16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61F23-20AE-4B0F-B577-A30BEDDD83BF}"/>
              </a:ext>
            </a:extLst>
          </p:cNvPr>
          <p:cNvSpPr txBox="1"/>
          <p:nvPr userDrawn="1"/>
        </p:nvSpPr>
        <p:spPr>
          <a:xfrm>
            <a:off x="516000" y="2944800"/>
            <a:ext cx="10787000" cy="5847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GB" sz="4000" b="1" spc="-150">
                <a:solidFill>
                  <a:schemeClr val="accent1"/>
                </a:solidFill>
                <a:latin typeface="Montserrat" pitchFamily="2" charset="77"/>
                <a:ea typeface="Source Sans Pro" panose="020B0503030403020204" pitchFamily="34" charset="0"/>
              </a:rPr>
              <a:t>Hint: </a:t>
            </a:r>
            <a:r>
              <a:rPr lang="en-GB" sz="4000" b="1" spc="-150">
                <a:latin typeface="Montserrat" pitchFamily="2" charset="77"/>
                <a:ea typeface="Source Sans Pro" panose="020B0503030403020204" pitchFamily="34" charset="0"/>
              </a:rPr>
              <a:t>It never</a:t>
            </a:r>
            <a:r>
              <a:rPr lang="en-GB" sz="4000" b="1" spc="-15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en-GB" sz="4000" b="1" spc="-150"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en-GB" sz="4000" b="1" spc="-100" baseline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starts</a:t>
            </a:r>
            <a:r>
              <a:rPr lang="en-GB" sz="4000" b="1" spc="-100">
                <a:latin typeface="Montserrat" pitchFamily="2" charset="77"/>
                <a:ea typeface="Source Sans Pro" panose="020B0503030403020204" pitchFamily="34" charset="0"/>
              </a:rPr>
              <a:t>  </a:t>
            </a:r>
            <a:r>
              <a:rPr lang="en-GB" sz="4000" b="1" spc="-150">
                <a:latin typeface="Montserrat" pitchFamily="2" charset="77"/>
                <a:ea typeface="Source Sans Pro" panose="020B0503030403020204" pitchFamily="34" charset="0"/>
              </a:rPr>
              <a:t>with a TV script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34F041-E6EC-45FC-ADC2-C3AF15FF3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F5A9C-49A6-4F92-A0DA-77A89CA9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576F7-666E-4F3D-9843-AAF5DB3F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693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Editable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E8380-A60D-47F9-8EE3-37F2435FCF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000" y="2905200"/>
            <a:ext cx="11160000" cy="1620000"/>
          </a:xfrm>
        </p:spPr>
        <p:txBody>
          <a:bodyPr anchor="ctr" anchorCtr="0"/>
          <a:lstStyle>
            <a:lvl1pPr marL="0" indent="0">
              <a:buNone/>
              <a:defRPr sz="3800" b="1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Statement text styles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A674C1-5386-486C-8DD8-65DF74F6DDE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F3FF2-C69C-4BCB-8EDE-602C751CB0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AA246-1B67-44EE-B13E-D6F29F3897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361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BE84093-7A62-4E83-9E22-F38157080EE8}"/>
              </a:ext>
            </a:extLst>
          </p:cNvPr>
          <p:cNvSpPr/>
          <p:nvPr userDrawn="1"/>
        </p:nvSpPr>
        <p:spPr>
          <a:xfrm>
            <a:off x="138000" y="135900"/>
            <a:ext cx="11916000" cy="6586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EBC4F-499E-43A1-BBDB-31BBF98BD7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2000" y="2574000"/>
            <a:ext cx="10421000" cy="2880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20000" spc="-300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00F7A-D076-4C3C-94B6-187B6D8D62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000" y="5706000"/>
            <a:ext cx="4194432" cy="432000"/>
          </a:xfrm>
        </p:spPr>
        <p:txBody>
          <a:bodyPr anchor="t" anchorCtr="0"/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57997F-760C-4C99-A1F5-132B39119DD2}"/>
              </a:ext>
            </a:extLst>
          </p:cNvPr>
          <p:cNvSpPr txBox="1"/>
          <p:nvPr userDrawn="1"/>
        </p:nvSpPr>
        <p:spPr>
          <a:xfrm>
            <a:off x="9383732" y="5724000"/>
            <a:ext cx="2304000" cy="304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1600" spc="30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E75FBD-0A89-43BC-813D-E8D4C38D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869" y="815471"/>
            <a:ext cx="1000800" cy="2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6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 userDrawn="1">
          <p15:clr>
            <a:srgbClr val="5ACBF0"/>
          </p15:clr>
        </p15:guide>
        <p15:guide id="2" pos="7120" userDrawn="1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8A3AC1-86F3-4F88-8CE3-C2164DE15DB7}"/>
              </a:ext>
            </a:extLst>
          </p:cNvPr>
          <p:cNvSpPr txBox="1"/>
          <p:nvPr userDrawn="1"/>
        </p:nvSpPr>
        <p:spPr>
          <a:xfrm>
            <a:off x="890400" y="2471185"/>
            <a:ext cx="10411200" cy="38292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800" b="1" spc="-150">
                <a:solidFill>
                  <a:schemeClr val="accent1"/>
                </a:solidFill>
                <a:latin typeface="Montserrat" pitchFamily="2" charset="77"/>
              </a:rPr>
              <a:t>Customer-led</a:t>
            </a:r>
            <a:r>
              <a:rPr lang="en-GB" sz="3800" b="1">
                <a:solidFill>
                  <a:schemeClr val="accent1"/>
                </a:solidFill>
                <a:latin typeface="Montserrat" pitchFamily="2" charset="77"/>
              </a:rPr>
              <a:t>​</a:t>
            </a:r>
            <a:r>
              <a:rPr lang="en-GB">
                <a:solidFill>
                  <a:schemeClr val="accent1"/>
                </a:solidFill>
                <a:latin typeface="Montserrat" pitchFamily="2" charset="77"/>
              </a:rPr>
              <a:t>  </a:t>
            </a:r>
            <a:r>
              <a:rPr lang="en-GB">
                <a:solidFill>
                  <a:schemeClr val="tx1"/>
                </a:solidFill>
                <a:latin typeface="Montserrat" pitchFamily="2" charset="77"/>
              </a:rPr>
              <a:t>– Be digital first, enabled by insight, data and technology</a:t>
            </a:r>
          </a:p>
          <a:p>
            <a:endParaRPr lang="en-GB">
              <a:solidFill>
                <a:schemeClr val="tx1"/>
              </a:solidFill>
              <a:latin typeface="Montserrat" pitchFamily="2" charset="77"/>
            </a:endParaRPr>
          </a:p>
          <a:p>
            <a:r>
              <a:rPr lang="en-US" sz="3800" b="1" spc="-150">
                <a:solidFill>
                  <a:schemeClr val="accent1"/>
                </a:solidFill>
                <a:latin typeface="Montserrat" pitchFamily="2" charset="77"/>
              </a:rPr>
              <a:t>Connected</a:t>
            </a:r>
            <a:r>
              <a:rPr lang="en-US" b="1">
                <a:solidFill>
                  <a:schemeClr val="tx1"/>
                </a:solidFill>
                <a:latin typeface="Montserrat" pitchFamily="2" charset="77"/>
              </a:rPr>
              <a:t>  </a:t>
            </a:r>
            <a:r>
              <a:rPr lang="en-US">
                <a:solidFill>
                  <a:schemeClr val="tx1"/>
                </a:solidFill>
                <a:latin typeface="Montserrat" pitchFamily="2" charset="77"/>
              </a:rPr>
              <a:t>– Joined up brand communications and experiences​</a:t>
            </a:r>
          </a:p>
          <a:p>
            <a:endParaRPr lang="en-US">
              <a:solidFill>
                <a:schemeClr val="tx1"/>
              </a:solidFill>
              <a:latin typeface="Montserrat" pitchFamily="2" charset="77"/>
            </a:endParaRPr>
          </a:p>
          <a:p>
            <a:r>
              <a:rPr lang="en-US" sz="3800" b="1" spc="-150">
                <a:solidFill>
                  <a:schemeClr val="accent1"/>
                </a:solidFill>
                <a:latin typeface="Montserrat" pitchFamily="2" charset="77"/>
              </a:rPr>
              <a:t>Streamlined</a:t>
            </a:r>
            <a:r>
              <a:rPr lang="en-US" sz="3800" b="1" spc="-15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en-US">
                <a:solidFill>
                  <a:schemeClr val="tx1"/>
                </a:solidFill>
                <a:latin typeface="Montserrat" pitchFamily="2" charset="77"/>
              </a:rPr>
              <a:t>– Agile teams, efficient production, without sacrificing creativity​</a:t>
            </a:r>
          </a:p>
        </p:txBody>
      </p:sp>
    </p:spTree>
    <p:extLst>
      <p:ext uri="{BB962C8B-B14F-4D97-AF65-F5344CB8AC3E}">
        <p14:creationId xmlns:p14="http://schemas.microsoft.com/office/powerpoint/2010/main" val="3071927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882C785-6E04-41C8-8966-190BA725FD6E}"/>
              </a:ext>
            </a:extLst>
          </p:cNvPr>
          <p:cNvSpPr/>
          <p:nvPr userDrawn="1"/>
        </p:nvSpPr>
        <p:spPr>
          <a:xfrm>
            <a:off x="516000" y="2809933"/>
            <a:ext cx="11160000" cy="7837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84F3D4-7E3F-46E6-B610-8031B7ADEC3E}"/>
              </a:ext>
            </a:extLst>
          </p:cNvPr>
          <p:cNvSpPr/>
          <p:nvPr userDrawn="1"/>
        </p:nvSpPr>
        <p:spPr>
          <a:xfrm>
            <a:off x="3456366" y="586800"/>
            <a:ext cx="5279266" cy="5230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1C87A8-50F4-4A5C-90EB-804EDAAE56BC}"/>
              </a:ext>
            </a:extLst>
          </p:cNvPr>
          <p:cNvSpPr txBox="1"/>
          <p:nvPr userDrawn="1"/>
        </p:nvSpPr>
        <p:spPr>
          <a:xfrm>
            <a:off x="834609" y="2985812"/>
            <a:ext cx="2303148" cy="43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  <a:latin typeface="Montserrat" pitchFamily="2" charset="77"/>
                <a:ea typeface="Source Sans Pro" panose="020B0503030403020204" pitchFamily="34" charset="0"/>
              </a:rPr>
              <a:t>Complexity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D6D1E4-03F5-4C30-903C-C8C0F8768EBC}"/>
              </a:ext>
            </a:extLst>
          </p:cNvPr>
          <p:cNvSpPr txBox="1"/>
          <p:nvPr userDrawn="1"/>
        </p:nvSpPr>
        <p:spPr>
          <a:xfrm>
            <a:off x="9054241" y="2985812"/>
            <a:ext cx="2303148" cy="43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  <a:latin typeface="Montserrat" pitchFamily="2" charset="77"/>
                <a:ea typeface="Source Sans Pro" panose="020B0503030403020204" pitchFamily="34" charset="0"/>
              </a:rPr>
              <a:t>Creativity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892F1B-B95C-43C5-9791-2F3A88A321A1}"/>
              </a:ext>
            </a:extLst>
          </p:cNvPr>
          <p:cNvSpPr txBox="1"/>
          <p:nvPr userDrawn="1"/>
        </p:nvSpPr>
        <p:spPr>
          <a:xfrm>
            <a:off x="3456366" y="2032262"/>
            <a:ext cx="5279266" cy="233910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GB" sz="3800" b="1" spc="-120" baseline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The perfect</a:t>
            </a:r>
          </a:p>
          <a:p>
            <a:pPr algn="ctr"/>
            <a:endParaRPr lang="en-GB" sz="3800" b="1" spc="-120" baseline="0">
              <a:solidFill>
                <a:schemeClr val="bg1"/>
              </a:solidFill>
              <a:latin typeface="Montserrat" pitchFamily="2" charset="77"/>
              <a:ea typeface="Source Sans Pro" panose="020B0503030403020204" pitchFamily="34" charset="0"/>
            </a:endParaRPr>
          </a:p>
          <a:p>
            <a:pPr algn="ctr"/>
            <a:endParaRPr lang="en-GB" sz="3800" b="1" spc="-120" baseline="0">
              <a:solidFill>
                <a:schemeClr val="bg1"/>
              </a:solidFill>
              <a:latin typeface="Montserrat" pitchFamily="2" charset="77"/>
              <a:ea typeface="Source Sans Pro" panose="020B0503030403020204" pitchFamily="34" charset="0"/>
            </a:endParaRPr>
          </a:p>
          <a:p>
            <a:pPr algn="ctr"/>
            <a:r>
              <a:rPr lang="en-GB" sz="3800" b="1" spc="-120" baseline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blend of both</a:t>
            </a:r>
            <a:endParaRPr lang="en-GB" sz="3800" spc="-120" baseline="0">
              <a:solidFill>
                <a:schemeClr val="bg1"/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BCB840-56C9-47C1-A869-1F07CD62E6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0428" y="2870292"/>
            <a:ext cx="1531142" cy="6630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9108A09-6AA0-4F06-BC05-556D46E630DD}"/>
              </a:ext>
            </a:extLst>
          </p:cNvPr>
          <p:cNvSpPr txBox="1"/>
          <p:nvPr userDrawn="1"/>
        </p:nvSpPr>
        <p:spPr>
          <a:xfrm>
            <a:off x="1086183" y="3827261"/>
            <a:ext cx="1800000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GB" sz="1400">
                <a:solidFill>
                  <a:schemeClr val="tx1"/>
                </a:solidFill>
                <a:latin typeface="Martel Light" pitchFamily="2" charset="77"/>
                <a:ea typeface="Source Sans Pro" panose="020B0503030403020204" pitchFamily="34" charset="0"/>
                <a:cs typeface="Martel Light" pitchFamily="2" charset="77"/>
              </a:rPr>
              <a:t>Deep digital and CRM expertise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C984A6-1EF3-42D1-ADD8-CD88B9BD25AA}"/>
              </a:ext>
            </a:extLst>
          </p:cNvPr>
          <p:cNvSpPr txBox="1"/>
          <p:nvPr userDrawn="1"/>
        </p:nvSpPr>
        <p:spPr>
          <a:xfrm>
            <a:off x="9305815" y="3827261"/>
            <a:ext cx="1800000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GB" sz="1400">
                <a:solidFill>
                  <a:schemeClr val="tx1"/>
                </a:solidFill>
                <a:latin typeface="Martel Light" pitchFamily="2" charset="77"/>
                <a:ea typeface="Source Sans Pro" panose="020B0503030403020204" pitchFamily="34" charset="0"/>
                <a:cs typeface="Martel Light" pitchFamily="2" charset="77"/>
              </a:rPr>
              <a:t>Award winning</a:t>
            </a:r>
          </a:p>
          <a:p>
            <a:pPr algn="ctr"/>
            <a:r>
              <a:rPr lang="en-GB" sz="1400">
                <a:solidFill>
                  <a:schemeClr val="tx1"/>
                </a:solidFill>
                <a:latin typeface="Martel Light" pitchFamily="2" charset="77"/>
                <a:ea typeface="Source Sans Pro" panose="020B0503030403020204" pitchFamily="34" charset="0"/>
                <a:cs typeface="Martel Light" pitchFamily="2" charset="77"/>
              </a:rPr>
              <a:t>ideas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7D3A0-0C44-49FA-826A-252538AD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56F85-590B-4873-851B-88BA04C3A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6B9AD-4AFC-4AE5-87D7-6A37112D4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289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882C785-6E04-41C8-8966-190BA725FD6E}"/>
              </a:ext>
            </a:extLst>
          </p:cNvPr>
          <p:cNvSpPr/>
          <p:nvPr userDrawn="1"/>
        </p:nvSpPr>
        <p:spPr>
          <a:xfrm>
            <a:off x="516000" y="2809933"/>
            <a:ext cx="11160000" cy="7837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84F3D4-7E3F-46E6-B610-8031B7ADEC3E}"/>
              </a:ext>
            </a:extLst>
          </p:cNvPr>
          <p:cNvSpPr/>
          <p:nvPr userDrawn="1"/>
        </p:nvSpPr>
        <p:spPr>
          <a:xfrm>
            <a:off x="3456366" y="586800"/>
            <a:ext cx="5279266" cy="5230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1C87A8-50F4-4A5C-90EB-804EDAAE56BC}"/>
              </a:ext>
            </a:extLst>
          </p:cNvPr>
          <p:cNvSpPr txBox="1"/>
          <p:nvPr userDrawn="1"/>
        </p:nvSpPr>
        <p:spPr>
          <a:xfrm>
            <a:off x="834609" y="2985812"/>
            <a:ext cx="2303148" cy="43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  <a:latin typeface="Montserrat" pitchFamily="2" charset="77"/>
                <a:ea typeface="Source Sans Pro" panose="020B0503030403020204" pitchFamily="34" charset="0"/>
              </a:rPr>
              <a:t>Complexity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D6D1E4-03F5-4C30-903C-C8C0F8768EBC}"/>
              </a:ext>
            </a:extLst>
          </p:cNvPr>
          <p:cNvSpPr txBox="1"/>
          <p:nvPr userDrawn="1"/>
        </p:nvSpPr>
        <p:spPr>
          <a:xfrm>
            <a:off x="9054241" y="2985812"/>
            <a:ext cx="2303148" cy="43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  <a:latin typeface="Montserrat" pitchFamily="2" charset="77"/>
                <a:ea typeface="Source Sans Pro" panose="020B0503030403020204" pitchFamily="34" charset="0"/>
              </a:rPr>
              <a:t>Creativity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108A09-6AA0-4F06-BC05-556D46E630DD}"/>
              </a:ext>
            </a:extLst>
          </p:cNvPr>
          <p:cNvSpPr txBox="1"/>
          <p:nvPr userDrawn="1"/>
        </p:nvSpPr>
        <p:spPr>
          <a:xfrm>
            <a:off x="1086183" y="3827261"/>
            <a:ext cx="1800000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GB" sz="1400">
                <a:solidFill>
                  <a:schemeClr val="tx1"/>
                </a:solidFill>
                <a:latin typeface="Martel Light" pitchFamily="2" charset="77"/>
                <a:ea typeface="Source Sans Pro" panose="020B0503030403020204" pitchFamily="34" charset="0"/>
                <a:cs typeface="Martel Light" pitchFamily="2" charset="77"/>
              </a:rPr>
              <a:t>Deep digital and CRM expertise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C984A6-1EF3-42D1-ADD8-CD88B9BD25AA}"/>
              </a:ext>
            </a:extLst>
          </p:cNvPr>
          <p:cNvSpPr txBox="1"/>
          <p:nvPr userDrawn="1"/>
        </p:nvSpPr>
        <p:spPr>
          <a:xfrm>
            <a:off x="9305815" y="3827261"/>
            <a:ext cx="1800000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GB" sz="1400">
                <a:solidFill>
                  <a:schemeClr val="tx1"/>
                </a:solidFill>
                <a:latin typeface="Martel Light" pitchFamily="2" charset="77"/>
                <a:ea typeface="Source Sans Pro" panose="020B0503030403020204" pitchFamily="34" charset="0"/>
                <a:cs typeface="Martel Light" pitchFamily="2" charset="77"/>
              </a:rPr>
              <a:t>Award winning</a:t>
            </a:r>
          </a:p>
          <a:p>
            <a:pPr algn="ctr"/>
            <a:r>
              <a:rPr lang="en-GB" sz="1400">
                <a:solidFill>
                  <a:schemeClr val="tx1"/>
                </a:solidFill>
                <a:latin typeface="Martel Light" pitchFamily="2" charset="77"/>
                <a:ea typeface="Source Sans Pro" panose="020B0503030403020204" pitchFamily="34" charset="0"/>
                <a:cs typeface="Martel Light" pitchFamily="2" charset="77"/>
              </a:rPr>
              <a:t>ideas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BD4073-B188-4405-865A-4E72E3DFD203}"/>
              </a:ext>
            </a:extLst>
          </p:cNvPr>
          <p:cNvSpPr txBox="1"/>
          <p:nvPr userDrawn="1"/>
        </p:nvSpPr>
        <p:spPr>
          <a:xfrm>
            <a:off x="3954484" y="1909151"/>
            <a:ext cx="4283030" cy="258532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2800" b="1" spc="-140" baseline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We’re perfectly placed to deliver true integration </a:t>
            </a:r>
            <a:r>
              <a:rPr lang="en-GB" sz="2800" spc="-150">
                <a:latin typeface="Montserrat" pitchFamily="2" charset="77"/>
                <a:ea typeface="Source Sans Pro" panose="020B0503030403020204" pitchFamily="34" charset="0"/>
              </a:rPr>
              <a:t>because we combine digital expertise, a strong heritage in CRM, with award winning creativity.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81FFE1-B5EE-43A4-B97C-4D2760B2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06282E-0716-49C3-B3B0-10107151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6A782-BEEC-456E-89CA-C39DB7AB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69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7B5AF-BCC3-445B-90EA-62C111B199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400" y="3001963"/>
            <a:ext cx="10411200" cy="3282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8000" b="1" spc="-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Statement text</a:t>
            </a:r>
            <a:endParaRPr lang="en-GB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870DD21-730B-4E4A-AB54-A3DBF90D5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8" y="813600"/>
            <a:ext cx="999760" cy="259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A1FB44-41C5-4C27-B882-4EBFF2149676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CAEB56-43D4-4EAF-9FA1-2FE91C11C382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50C5AB-FA68-453F-BC77-EA514CB5D71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8A5C7-7C1E-4145-9010-37629468FC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F33C7-8FAB-4E74-ABCC-718038EDA5B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80755-7D13-4151-8B95-4B6E69F6045C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342A79-5951-4A99-971B-93C05D5A6A9B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73846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870DD21-730B-4E4A-AB54-A3DBF90D5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8" y="813600"/>
            <a:ext cx="999760" cy="259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A1FB44-41C5-4C27-B882-4EBFF2149676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CAEB56-43D4-4EAF-9FA1-2FE91C11C382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50C5AB-FA68-453F-BC77-EA514CB5D71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8A5C7-7C1E-4145-9010-37629468FC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F33C7-8FAB-4E74-ABCC-718038EDA5B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80755-7D13-4151-8B95-4B6E69F6045C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342A79-5951-4A99-971B-93C05D5A6A9B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99F1E28-6951-4BF8-8CC7-DA75A98A89EA}"/>
              </a:ext>
            </a:extLst>
          </p:cNvPr>
          <p:cNvSpPr txBox="1"/>
          <p:nvPr userDrawn="1"/>
        </p:nvSpPr>
        <p:spPr>
          <a:xfrm>
            <a:off x="889200" y="2977064"/>
            <a:ext cx="10098918" cy="246221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r>
              <a:rPr lang="en-US" sz="8000" b="1" spc="-300">
                <a:latin typeface="Montserrat" pitchFamily="2" charset="77"/>
              </a:rPr>
              <a:t>We’re an </a:t>
            </a:r>
            <a:r>
              <a:rPr lang="en-US" sz="8000" b="1" spc="-300">
                <a:solidFill>
                  <a:schemeClr val="accent1"/>
                </a:solidFill>
                <a:latin typeface="Montserrat" pitchFamily="2" charset="77"/>
              </a:rPr>
              <a:t>integrated</a:t>
            </a:r>
          </a:p>
          <a:p>
            <a:r>
              <a:rPr lang="en-US" sz="8000" b="1" spc="-300">
                <a:latin typeface="Montserrat" pitchFamily="2" charset="77"/>
              </a:rPr>
              <a:t>creative agency</a:t>
            </a:r>
          </a:p>
        </p:txBody>
      </p:sp>
    </p:spTree>
    <p:extLst>
      <p:ext uri="{BB962C8B-B14F-4D97-AF65-F5344CB8AC3E}">
        <p14:creationId xmlns:p14="http://schemas.microsoft.com/office/powerpoint/2010/main" val="242170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3A1FB44-41C5-4C27-B882-4EBFF2149676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CAEB56-43D4-4EAF-9FA1-2FE91C11C382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50C5AB-FA68-453F-BC77-EA514CB5D71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8A5C7-7C1E-4145-9010-37629468FC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F33C7-8FAB-4E74-ABCC-718038EDA5B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80755-7D13-4151-8B95-4B6E69F6045C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342A79-5951-4A99-971B-93C05D5A6A9B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0EC9594-7837-47E0-91BB-97AD29353C0D}"/>
              </a:ext>
            </a:extLst>
          </p:cNvPr>
          <p:cNvGrpSpPr/>
          <p:nvPr userDrawn="1"/>
        </p:nvGrpSpPr>
        <p:grpSpPr>
          <a:xfrm>
            <a:off x="138000" y="135900"/>
            <a:ext cx="11916000" cy="6586201"/>
            <a:chOff x="138000" y="135900"/>
            <a:chExt cx="11916000" cy="65862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D4B8AC-0D1B-4D46-AC8A-FBC9672143B9}"/>
                </a:ext>
              </a:extLst>
            </p:cNvPr>
            <p:cNvSpPr/>
            <p:nvPr userDrawn="1"/>
          </p:nvSpPr>
          <p:spPr>
            <a:xfrm>
              <a:off x="138000" y="135900"/>
              <a:ext cx="11916000" cy="65862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n-GB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3F17B2-0188-48A4-A031-4F7EE5FFEC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9219" y="813600"/>
              <a:ext cx="999771" cy="2592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1BD80B2-2455-4122-9210-7179F48FEBF2}"/>
              </a:ext>
            </a:extLst>
          </p:cNvPr>
          <p:cNvSpPr txBox="1"/>
          <p:nvPr userDrawn="1"/>
        </p:nvSpPr>
        <p:spPr>
          <a:xfrm>
            <a:off x="889200" y="2977064"/>
            <a:ext cx="10098918" cy="246221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r>
              <a:rPr lang="en-US" sz="8000" b="1" spc="-300">
                <a:solidFill>
                  <a:schemeClr val="bg1"/>
                </a:solidFill>
                <a:latin typeface="Montserrat" pitchFamily="2" charset="77"/>
              </a:rPr>
              <a:t>We’re an </a:t>
            </a:r>
            <a:r>
              <a:rPr lang="en-US" sz="8000" b="1" spc="-300">
                <a:solidFill>
                  <a:schemeClr val="accent1"/>
                </a:solidFill>
                <a:latin typeface="Montserrat" pitchFamily="2" charset="77"/>
              </a:rPr>
              <a:t>integrated</a:t>
            </a:r>
          </a:p>
          <a:p>
            <a:r>
              <a:rPr lang="en-US" sz="8000" b="1" spc="-300">
                <a:solidFill>
                  <a:schemeClr val="bg1"/>
                </a:solidFill>
                <a:latin typeface="Montserrat" pitchFamily="2" charset="77"/>
              </a:rPr>
              <a:t>creative agency</a:t>
            </a:r>
          </a:p>
        </p:txBody>
      </p:sp>
    </p:spTree>
    <p:extLst>
      <p:ext uri="{BB962C8B-B14F-4D97-AF65-F5344CB8AC3E}">
        <p14:creationId xmlns:p14="http://schemas.microsoft.com/office/powerpoint/2010/main" val="2369972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3A1FB44-41C5-4C27-B882-4EBFF2149676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CAEB56-43D4-4EAF-9FA1-2FE91C11C382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50C5AB-FA68-453F-BC77-EA514CB5D71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8A5C7-7C1E-4145-9010-37629468FC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F33C7-8FAB-4E74-ABCC-718038EDA5B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80755-7D13-4151-8B95-4B6E69F6045C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342A79-5951-4A99-971B-93C05D5A6A9B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AD4B8AC-0D1B-4D46-AC8A-FBC9672143B9}"/>
              </a:ext>
            </a:extLst>
          </p:cNvPr>
          <p:cNvSpPr/>
          <p:nvPr userDrawn="1"/>
        </p:nvSpPr>
        <p:spPr>
          <a:xfrm>
            <a:off x="138000" y="135900"/>
            <a:ext cx="11916000" cy="6586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BA68A1-158D-498C-882B-F87AC29068DF}"/>
              </a:ext>
            </a:extLst>
          </p:cNvPr>
          <p:cNvSpPr txBox="1"/>
          <p:nvPr userDrawn="1"/>
        </p:nvSpPr>
        <p:spPr>
          <a:xfrm>
            <a:off x="889200" y="2977064"/>
            <a:ext cx="10098918" cy="246221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r>
              <a:rPr lang="en-US" sz="8000" b="1" spc="-300">
                <a:latin typeface="Montserrat" pitchFamily="2" charset="77"/>
              </a:rPr>
              <a:t>We’re an </a:t>
            </a:r>
            <a:r>
              <a:rPr lang="en-US" sz="8000" b="1" spc="-300">
                <a:solidFill>
                  <a:schemeClr val="bg1"/>
                </a:solidFill>
                <a:latin typeface="Montserrat" pitchFamily="2" charset="77"/>
              </a:rPr>
              <a:t>integrated</a:t>
            </a:r>
          </a:p>
          <a:p>
            <a:r>
              <a:rPr lang="en-US" sz="8000" b="1" spc="-300">
                <a:latin typeface="Montserrat" pitchFamily="2" charset="77"/>
              </a:rPr>
              <a:t>creative agency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8BA7D1-19CD-4E89-A5B1-F736B3F3FF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869" y="815471"/>
            <a:ext cx="1000800" cy="2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19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870DD21-730B-4E4A-AB54-A3DBF90D5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8" y="813600"/>
            <a:ext cx="999760" cy="2592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E8380-A60D-47F9-8EE3-37F2435FCF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8024" y="3703608"/>
            <a:ext cx="10411200" cy="2581305"/>
          </a:xfrm>
        </p:spPr>
        <p:txBody>
          <a:bodyPr anchor="t" anchorCtr="0"/>
          <a:lstStyle>
            <a:lvl1pPr marL="0" indent="0">
              <a:buNone/>
              <a:defRPr sz="3800" b="0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98A498-D3BF-4AE0-9AE7-CDDB7A759188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0B5B88-71E9-4260-9E8A-456A488EDF61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018DF0-DEEF-48C1-94EB-666D0E90DBA1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341400-7BBF-4627-81FB-A8CF3FEC50C2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4C1EF16-B5A8-43B3-A61B-4FD55A6165C3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6FD2BF-51C6-4487-8654-0E69929465F1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73EBDC-498D-47B4-BDE2-5494CE03AD14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70816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870DD21-730B-4E4A-AB54-A3DBF90D5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8" y="813600"/>
            <a:ext cx="999760" cy="259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A1FB44-41C5-4C27-B882-4EBFF2149676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CAEB56-43D4-4EAF-9FA1-2FE91C11C382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50C5AB-FA68-453F-BC77-EA514CB5D71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8A5C7-7C1E-4145-9010-37629468FC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F33C7-8FAB-4E74-ABCC-718038EDA5B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80755-7D13-4151-8B95-4B6E69F6045C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342A79-5951-4A99-971B-93C05D5A6A9B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1440BA2-4EF3-405E-A3DB-4A90C47ED1C8}"/>
              </a:ext>
            </a:extLst>
          </p:cNvPr>
          <p:cNvSpPr txBox="1"/>
          <p:nvPr userDrawn="1"/>
        </p:nvSpPr>
        <p:spPr>
          <a:xfrm>
            <a:off x="856800" y="3229478"/>
            <a:ext cx="10411200" cy="30528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10000" b="1" spc="-300">
                <a:solidFill>
                  <a:schemeClr val="accent1"/>
                </a:solidFill>
                <a:latin typeface="Montserrat" pitchFamily="2" charset="77"/>
              </a:rPr>
              <a:t>Ideas that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spc="-300">
                <a:solidFill>
                  <a:schemeClr val="accent1"/>
                </a:solidFill>
                <a:latin typeface="Montserrat" pitchFamily="2" charset="77"/>
              </a:rPr>
              <a:t>move people</a:t>
            </a:r>
          </a:p>
        </p:txBody>
      </p:sp>
    </p:spTree>
    <p:extLst>
      <p:ext uri="{BB962C8B-B14F-4D97-AF65-F5344CB8AC3E}">
        <p14:creationId xmlns:p14="http://schemas.microsoft.com/office/powerpoint/2010/main" val="3976304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06E05CF-44C9-4354-9DA0-A43041780330}"/>
              </a:ext>
            </a:extLst>
          </p:cNvPr>
          <p:cNvSpPr/>
          <p:nvPr userDrawn="1"/>
        </p:nvSpPr>
        <p:spPr>
          <a:xfrm>
            <a:off x="138000" y="135900"/>
            <a:ext cx="11916000" cy="6586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53540C-02DA-4D8E-A95F-01B76284F0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219" y="813600"/>
            <a:ext cx="999771" cy="259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A1FB44-41C5-4C27-B882-4EBFF2149676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CAEB56-43D4-4EAF-9FA1-2FE91C11C382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50C5AB-FA68-453F-BC77-EA514CB5D71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8A5C7-7C1E-4145-9010-37629468FC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F33C7-8FAB-4E74-ABCC-718038EDA5B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80755-7D13-4151-8B95-4B6E69F6045C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342A79-5951-4A99-971B-93C05D5A6A9B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1440BA2-4EF3-405E-A3DB-4A90C47ED1C8}"/>
              </a:ext>
            </a:extLst>
          </p:cNvPr>
          <p:cNvSpPr txBox="1"/>
          <p:nvPr userDrawn="1"/>
        </p:nvSpPr>
        <p:spPr>
          <a:xfrm>
            <a:off x="856800" y="3229200"/>
            <a:ext cx="10411200" cy="30528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10000" b="1" spc="-300">
                <a:solidFill>
                  <a:schemeClr val="accent1"/>
                </a:solidFill>
                <a:latin typeface="Montserrat" pitchFamily="2" charset="77"/>
              </a:rPr>
              <a:t>Ideas that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spc="-300">
                <a:solidFill>
                  <a:schemeClr val="accent1"/>
                </a:solidFill>
                <a:latin typeface="Montserrat" pitchFamily="2" charset="77"/>
              </a:rPr>
              <a:t>move people</a:t>
            </a:r>
          </a:p>
        </p:txBody>
      </p:sp>
    </p:spTree>
    <p:extLst>
      <p:ext uri="{BB962C8B-B14F-4D97-AF65-F5344CB8AC3E}">
        <p14:creationId xmlns:p14="http://schemas.microsoft.com/office/powerpoint/2010/main" val="787566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BE84093-7A62-4E83-9E22-F38157080EE8}"/>
              </a:ext>
            </a:extLst>
          </p:cNvPr>
          <p:cNvSpPr/>
          <p:nvPr userDrawn="1"/>
        </p:nvSpPr>
        <p:spPr>
          <a:xfrm>
            <a:off x="138000" y="135900"/>
            <a:ext cx="11916000" cy="6586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EBC4F-499E-43A1-BBDB-31BBF98BD7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2000" y="2581200"/>
            <a:ext cx="10421000" cy="1692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14000" spc="-300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00F7A-D076-4C3C-94B6-187B6D8D62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000" y="5706000"/>
            <a:ext cx="4194432" cy="432000"/>
          </a:xfrm>
        </p:spPr>
        <p:txBody>
          <a:bodyPr anchor="t" anchorCtr="0"/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57997F-760C-4C99-A1F5-132B39119DD2}"/>
              </a:ext>
            </a:extLst>
          </p:cNvPr>
          <p:cNvSpPr txBox="1"/>
          <p:nvPr userDrawn="1"/>
        </p:nvSpPr>
        <p:spPr>
          <a:xfrm>
            <a:off x="9383732" y="5724000"/>
            <a:ext cx="2304000" cy="304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1600" spc="300">
                <a:solidFill>
                  <a:schemeClr val="tx1"/>
                </a:solidFill>
              </a:rPr>
              <a:t>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8BC2F-05D5-4241-8D47-2412DA7500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1000" y="3883540"/>
            <a:ext cx="10422000" cy="1282700"/>
          </a:xfrm>
        </p:spPr>
        <p:txBody>
          <a:bodyPr anchor="t" anchorCtr="0"/>
          <a:lstStyle>
            <a:lvl1pPr marL="0" indent="0">
              <a:buNone/>
              <a:defRPr sz="8000" spc="-300" baseline="0"/>
            </a:lvl1pPr>
          </a:lstStyle>
          <a:p>
            <a:pPr lvl="0"/>
            <a:r>
              <a:rPr lang="en-US"/>
              <a:t>Client Name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1D8F9D-3F97-4A83-A4E2-064B4CE132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869" y="815471"/>
            <a:ext cx="1000800" cy="2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55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5ACBF0"/>
          </p15:clr>
        </p15:guide>
        <p15:guide id="2" pos="7120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3C3A31F-9335-4102-80C3-E01C979D4AB5}"/>
              </a:ext>
            </a:extLst>
          </p:cNvPr>
          <p:cNvSpPr/>
          <p:nvPr userDrawn="1"/>
        </p:nvSpPr>
        <p:spPr>
          <a:xfrm>
            <a:off x="138000" y="135900"/>
            <a:ext cx="11916000" cy="6586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A1FB44-41C5-4C27-B882-4EBFF2149676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CAEB56-43D4-4EAF-9FA1-2FE91C11C382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50C5AB-FA68-453F-BC77-EA514CB5D71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8A5C7-7C1E-4145-9010-37629468FC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F33C7-8FAB-4E74-ABCC-718038EDA5B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80755-7D13-4151-8B95-4B6E69F6045C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342A79-5951-4A99-971B-93C05D5A6A9B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1440BA2-4EF3-405E-A3DB-4A90C47ED1C8}"/>
              </a:ext>
            </a:extLst>
          </p:cNvPr>
          <p:cNvSpPr txBox="1"/>
          <p:nvPr userDrawn="1"/>
        </p:nvSpPr>
        <p:spPr>
          <a:xfrm>
            <a:off x="856800" y="3229200"/>
            <a:ext cx="10411200" cy="30528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10000" b="1" spc="-300">
                <a:solidFill>
                  <a:schemeClr val="tx1"/>
                </a:solidFill>
                <a:latin typeface="Montserrat" pitchFamily="2" charset="77"/>
              </a:rPr>
              <a:t>Ideas that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spc="-300">
                <a:solidFill>
                  <a:schemeClr val="tx1"/>
                </a:solidFill>
                <a:latin typeface="Montserrat" pitchFamily="2" charset="77"/>
              </a:rPr>
              <a:t>move people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E5F575-78F2-428F-886B-90E7C09B8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869" y="815471"/>
            <a:ext cx="1000800" cy="2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58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 userDrawn="1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nline Media 1" descr="LNYX_AJ">
            <a:hlinkClick r:id="" action="ppaction://media"/>
            <a:extLst>
              <a:ext uri="{FF2B5EF4-FFF2-40B4-BE49-F238E27FC236}">
                <a16:creationId xmlns:a16="http://schemas.microsoft.com/office/drawing/2014/main" id="{B5C87473-0081-4584-B0B0-2E7BE9C7A17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7" t="419" r="159"/>
          <a:stretch/>
        </p:blipFill>
        <p:spPr>
          <a:xfrm>
            <a:off x="138000" y="135900"/>
            <a:ext cx="11916000" cy="658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53540C-02DA-4D8E-A95F-01B76284F0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219" y="813600"/>
            <a:ext cx="999771" cy="259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A1FB44-41C5-4C27-B882-4EBFF2149676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CAEB56-43D4-4EAF-9FA1-2FE91C11C382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50C5AB-FA68-453F-BC77-EA514CB5D71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8A5C7-7C1E-4145-9010-37629468FC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F33C7-8FAB-4E74-ABCC-718038EDA5B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80755-7D13-4151-8B95-4B6E69F6045C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342A79-5951-4A99-971B-93C05D5A6A9B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1440BA2-4EF3-405E-A3DB-4A90C47ED1C8}"/>
              </a:ext>
            </a:extLst>
          </p:cNvPr>
          <p:cNvSpPr txBox="1"/>
          <p:nvPr userDrawn="1"/>
        </p:nvSpPr>
        <p:spPr>
          <a:xfrm>
            <a:off x="856800" y="3229200"/>
            <a:ext cx="10411200" cy="30528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10000" b="1" spc="-300">
                <a:solidFill>
                  <a:schemeClr val="accent1"/>
                </a:solidFill>
                <a:latin typeface="Montserrat" pitchFamily="2" charset="77"/>
              </a:rPr>
              <a:t>Ideas that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spc="-300">
                <a:solidFill>
                  <a:schemeClr val="accent1"/>
                </a:solidFill>
                <a:latin typeface="Montserrat" pitchFamily="2" charset="77"/>
              </a:rPr>
              <a:t>move people</a:t>
            </a:r>
          </a:p>
        </p:txBody>
      </p:sp>
    </p:spTree>
    <p:extLst>
      <p:ext uri="{BB962C8B-B14F-4D97-AF65-F5344CB8AC3E}">
        <p14:creationId xmlns:p14="http://schemas.microsoft.com/office/powerpoint/2010/main" val="40397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870DD21-730B-4E4A-AB54-A3DBF90D5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8" y="813600"/>
            <a:ext cx="999760" cy="25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98A498-D3BF-4AE0-9AE7-CDDB7A759188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0B5B88-71E9-4260-9E8A-456A488EDF61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018DF0-DEEF-48C1-94EB-666D0E90DBA1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341400-7BBF-4627-81FB-A8CF3FEC50C2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4C1EF16-B5A8-43B3-A61B-4FD55A6165C3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6FD2BF-51C6-4487-8654-0E69929465F1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73EBDC-498D-47B4-BDE2-5494CE03AD14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A14BACD-A2E2-4F7F-A8A8-6BE1030F3A56}"/>
              </a:ext>
            </a:extLst>
          </p:cNvPr>
          <p:cNvSpPr txBox="1"/>
          <p:nvPr userDrawn="1"/>
        </p:nvSpPr>
        <p:spPr>
          <a:xfrm>
            <a:off x="847373" y="2260537"/>
            <a:ext cx="640137" cy="86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en-US" sz="10000" b="1" spc="-300">
                <a:solidFill>
                  <a:schemeClr val="accent1"/>
                </a:solidFill>
                <a:latin typeface="Times" pitchFamily="2" charset="0"/>
              </a:rPr>
              <a:t>“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E8380-A60D-47F9-8EE3-37F2435FCF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8023" y="3247201"/>
            <a:ext cx="9842606" cy="2268000"/>
          </a:xfrm>
        </p:spPr>
        <p:txBody>
          <a:bodyPr anchor="t" anchorCtr="0"/>
          <a:lstStyle>
            <a:lvl1pPr marL="0" indent="0">
              <a:buNone/>
              <a:defRPr sz="3600" b="0" spc="0">
                <a:solidFill>
                  <a:schemeClr val="tx1"/>
                </a:solidFill>
                <a:latin typeface="Martel UltraLight" panose="00000300000000000000" pitchFamily="2" charset="0"/>
                <a:cs typeface="Martel UltraLight" panose="00000300000000000000" pitchFamily="2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C9C7C-4E01-48B6-8197-490A0FC4E4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5825" y="5824800"/>
            <a:ext cx="5209200" cy="288000"/>
          </a:xfrm>
        </p:spPr>
        <p:txBody>
          <a:bodyPr/>
          <a:lstStyle>
            <a:lvl1pPr marL="0" indent="0">
              <a:buNone/>
              <a:defRPr sz="1600">
                <a:latin typeface="Martel" panose="00000500000000000000" pitchFamily="2" charset="0"/>
                <a:cs typeface="Martel" panose="000005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870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 - Long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870DD21-730B-4E4A-AB54-A3DBF90D5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8" y="813600"/>
            <a:ext cx="999760" cy="25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98A498-D3BF-4AE0-9AE7-CDDB7A759188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0B5B88-71E9-4260-9E8A-456A488EDF61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018DF0-DEEF-48C1-94EB-666D0E90DBA1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341400-7BBF-4627-81FB-A8CF3FEC50C2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4C1EF16-B5A8-43B3-A61B-4FD55A6165C3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6FD2BF-51C6-4487-8654-0E69929465F1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73EBDC-498D-47B4-BDE2-5494CE03AD14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A14BACD-A2E2-4F7F-A8A8-6BE1030F3A56}"/>
              </a:ext>
            </a:extLst>
          </p:cNvPr>
          <p:cNvSpPr txBox="1"/>
          <p:nvPr userDrawn="1"/>
        </p:nvSpPr>
        <p:spPr>
          <a:xfrm>
            <a:off x="847373" y="2260537"/>
            <a:ext cx="640137" cy="86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en-US" sz="10000" b="1" spc="-300">
                <a:solidFill>
                  <a:schemeClr val="accent1"/>
                </a:solidFill>
                <a:latin typeface="Times" pitchFamily="2" charset="0"/>
              </a:rPr>
              <a:t>“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E8380-A60D-47F9-8EE3-37F2435FCF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8024" y="3247201"/>
            <a:ext cx="10411200" cy="2268000"/>
          </a:xfrm>
        </p:spPr>
        <p:txBody>
          <a:bodyPr anchor="t" anchorCtr="0"/>
          <a:lstStyle>
            <a:lvl1pPr marL="0" indent="0">
              <a:buNone/>
              <a:defRPr sz="2400" b="0" spc="0">
                <a:solidFill>
                  <a:schemeClr val="tx1"/>
                </a:solidFill>
                <a:latin typeface="Martel UltraLight" panose="00000300000000000000" pitchFamily="2" charset="0"/>
                <a:cs typeface="Martel UltraLight" panose="00000300000000000000" pitchFamily="2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C9C7C-4E01-48B6-8197-490A0FC4E4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5824" y="5824800"/>
            <a:ext cx="5212800" cy="288000"/>
          </a:xfrm>
        </p:spPr>
        <p:txBody>
          <a:bodyPr/>
          <a:lstStyle>
            <a:lvl1pPr marL="0" indent="0">
              <a:buNone/>
              <a:defRPr sz="1600" b="1">
                <a:latin typeface="Martel" panose="00000500000000000000" pitchFamily="2" charset="0"/>
                <a:cs typeface="Martel" panose="000005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095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y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870DD21-730B-4E4A-AB54-A3DBF90D5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8" y="813600"/>
            <a:ext cx="999760" cy="259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A1FB44-41C5-4C27-B882-4EBFF2149676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CAEB56-43D4-4EAF-9FA1-2FE91C11C382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50C5AB-FA68-453F-BC77-EA514CB5D71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8A5C7-7C1E-4145-9010-37629468FC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F33C7-8FAB-4E74-ABCC-718038EDA5B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80755-7D13-4151-8B95-4B6E69F6045C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342A79-5951-4A99-971B-93C05D5A6A9B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01CDE9-151A-46C9-B4B1-FE56AB926E83}"/>
              </a:ext>
            </a:extLst>
          </p:cNvPr>
          <p:cNvSpPr txBox="1"/>
          <p:nvPr userDrawn="1"/>
        </p:nvSpPr>
        <p:spPr>
          <a:xfrm>
            <a:off x="889200" y="2948400"/>
            <a:ext cx="5206782" cy="72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3800" b="1" spc="-150">
                <a:solidFill>
                  <a:schemeClr val="accent1"/>
                </a:solidFill>
              </a:rPr>
              <a:t>Our approach</a:t>
            </a:r>
          </a:p>
        </p:txBody>
      </p:sp>
      <p:pic>
        <p:nvPicPr>
          <p:cNvPr id="15" name="Picture 14" descr="A picture containing laptop, sitting, computer, drawing&#10;&#10;Description automatically generated">
            <a:extLst>
              <a:ext uri="{FF2B5EF4-FFF2-40B4-BE49-F238E27FC236}">
                <a16:creationId xmlns:a16="http://schemas.microsoft.com/office/drawing/2014/main" id="{8D2EF12C-6A26-43CC-88ED-3769DA4EC6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3969116"/>
            <a:ext cx="7749225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16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yst - Blac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8DFE582-261C-4F08-8E4A-04DA310A9CE8}"/>
              </a:ext>
            </a:extLst>
          </p:cNvPr>
          <p:cNvSpPr/>
          <p:nvPr userDrawn="1"/>
        </p:nvSpPr>
        <p:spPr>
          <a:xfrm>
            <a:off x="138000" y="135900"/>
            <a:ext cx="11916000" cy="6586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48DDBA-7E0E-4BEE-AF8B-30C5314BB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219" y="813600"/>
            <a:ext cx="999771" cy="259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A1FB44-41C5-4C27-B882-4EBFF2149676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CAEB56-43D4-4EAF-9FA1-2FE91C11C382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50C5AB-FA68-453F-BC77-EA514CB5D71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8A5C7-7C1E-4145-9010-37629468FC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F33C7-8FAB-4E74-ABCC-718038EDA5B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80755-7D13-4151-8B95-4B6E69F6045C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342A79-5951-4A99-971B-93C05D5A6A9B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01CDE9-151A-46C9-B4B1-FE56AB926E83}"/>
              </a:ext>
            </a:extLst>
          </p:cNvPr>
          <p:cNvSpPr txBox="1"/>
          <p:nvPr userDrawn="1"/>
        </p:nvSpPr>
        <p:spPr>
          <a:xfrm>
            <a:off x="889200" y="2948400"/>
            <a:ext cx="5206782" cy="72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3800" b="1" spc="-150">
                <a:solidFill>
                  <a:schemeClr val="accent1"/>
                </a:solidFill>
              </a:rPr>
              <a:t>Our approach</a:t>
            </a:r>
          </a:p>
        </p:txBody>
      </p:sp>
      <p:pic>
        <p:nvPicPr>
          <p:cNvPr id="15" name="Picture 14" descr="A picture containing laptop, sitting, computer, drawing&#10;&#10;Description automatically generated">
            <a:extLst>
              <a:ext uri="{FF2B5EF4-FFF2-40B4-BE49-F238E27FC236}">
                <a16:creationId xmlns:a16="http://schemas.microsoft.com/office/drawing/2014/main" id="{C1240F57-FC34-451B-8A7A-EE377CD2A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3969116"/>
            <a:ext cx="7749225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1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yst - Red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86B872F-0D27-470B-A8AA-26C4E1B8F743}"/>
              </a:ext>
            </a:extLst>
          </p:cNvPr>
          <p:cNvSpPr/>
          <p:nvPr userDrawn="1"/>
        </p:nvSpPr>
        <p:spPr>
          <a:xfrm>
            <a:off x="138000" y="135900"/>
            <a:ext cx="11916000" cy="6586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A1FB44-41C5-4C27-B882-4EBFF2149676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CAEB56-43D4-4EAF-9FA1-2FE91C11C382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50C5AB-FA68-453F-BC77-EA514CB5D71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8A5C7-7C1E-4145-9010-37629468FC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F33C7-8FAB-4E74-ABCC-718038EDA5B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80755-7D13-4151-8B95-4B6E69F6045C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342A79-5951-4A99-971B-93C05D5A6A9B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01CDE9-151A-46C9-B4B1-FE56AB926E83}"/>
              </a:ext>
            </a:extLst>
          </p:cNvPr>
          <p:cNvSpPr txBox="1"/>
          <p:nvPr userDrawn="1"/>
        </p:nvSpPr>
        <p:spPr>
          <a:xfrm>
            <a:off x="889200" y="2948400"/>
            <a:ext cx="5206782" cy="72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3800" b="1" spc="-150">
                <a:solidFill>
                  <a:schemeClr val="bg1"/>
                </a:solidFill>
              </a:rPr>
              <a:t>Our approach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467FF2-A1FD-4302-81F7-089A460EBC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869" y="815471"/>
            <a:ext cx="1000800" cy="257593"/>
          </a:xfrm>
          <a:prstGeom prst="rect">
            <a:avLst/>
          </a:prstGeom>
        </p:spPr>
      </p:pic>
      <p:pic>
        <p:nvPicPr>
          <p:cNvPr id="15" name="Picture 14" descr="A picture containing laptop, sitting, computer, drawing&#10;&#10;Description automatically generated">
            <a:extLst>
              <a:ext uri="{FF2B5EF4-FFF2-40B4-BE49-F238E27FC236}">
                <a16:creationId xmlns:a16="http://schemas.microsoft.com/office/drawing/2014/main" id="{3715E6E3-6E03-4387-B55B-718376E51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3969116"/>
            <a:ext cx="7749225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7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oa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>
            <a:extLst>
              <a:ext uri="{FF2B5EF4-FFF2-40B4-BE49-F238E27FC236}">
                <a16:creationId xmlns:a16="http://schemas.microsoft.com/office/drawing/2014/main" id="{D058C9CA-8CED-4FB5-9BAD-CC236EFBDF01}"/>
              </a:ext>
            </a:extLst>
          </p:cNvPr>
          <p:cNvSpPr txBox="1"/>
          <p:nvPr userDrawn="1"/>
        </p:nvSpPr>
        <p:spPr>
          <a:xfrm>
            <a:off x="515803" y="418434"/>
            <a:ext cx="5421293" cy="6797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3800" b="1" spc="0">
                <a:solidFill>
                  <a:schemeClr val="tx1"/>
                </a:solidFill>
              </a:rPr>
              <a:t>Our approach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247BB-21B0-4AA6-AE34-8AA1716A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E722C0-063C-447B-904F-A00A94868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C79C-763A-4CD6-A65F-2C1A9468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B8F489-8BED-4008-B501-F0871D5D0152}"/>
              </a:ext>
            </a:extLst>
          </p:cNvPr>
          <p:cNvSpPr/>
          <p:nvPr userDrawn="1"/>
        </p:nvSpPr>
        <p:spPr>
          <a:xfrm>
            <a:off x="515802" y="4445511"/>
            <a:ext cx="2700000" cy="1176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E0F026-A669-4B63-8BAD-18146B78CC19}"/>
              </a:ext>
            </a:extLst>
          </p:cNvPr>
          <p:cNvSpPr/>
          <p:nvPr userDrawn="1"/>
        </p:nvSpPr>
        <p:spPr>
          <a:xfrm>
            <a:off x="515802" y="1725612"/>
            <a:ext cx="2700000" cy="2719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CDECC2-5BD3-4FFA-8AA9-CCF96DCFCEA8}"/>
              </a:ext>
            </a:extLst>
          </p:cNvPr>
          <p:cNvGrpSpPr/>
          <p:nvPr userDrawn="1"/>
        </p:nvGrpSpPr>
        <p:grpSpPr>
          <a:xfrm>
            <a:off x="1230096" y="2449092"/>
            <a:ext cx="1271412" cy="1272938"/>
            <a:chOff x="1600880" y="3100272"/>
            <a:chExt cx="1132641" cy="1134000"/>
          </a:xfrm>
          <a:noFill/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65DA1AD-A2B6-4FD1-A0D5-81964542B8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83360" y="3476461"/>
              <a:ext cx="281124" cy="757811"/>
            </a:xfrm>
            <a:custGeom>
              <a:avLst/>
              <a:gdLst>
                <a:gd name="T0" fmla="*/ 0 w 207"/>
                <a:gd name="T1" fmla="*/ 71 h 558"/>
                <a:gd name="T2" fmla="*/ 0 w 207"/>
                <a:gd name="T3" fmla="*/ 0 h 558"/>
                <a:gd name="T4" fmla="*/ 207 w 207"/>
                <a:gd name="T5" fmla="*/ 0 h 558"/>
                <a:gd name="T6" fmla="*/ 207 w 207"/>
                <a:gd name="T7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558">
                  <a:moveTo>
                    <a:pt x="0" y="71"/>
                  </a:moveTo>
                  <a:lnTo>
                    <a:pt x="0" y="0"/>
                  </a:lnTo>
                  <a:lnTo>
                    <a:pt x="207" y="0"/>
                  </a:lnTo>
                  <a:lnTo>
                    <a:pt x="207" y="558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64C2271-5BAE-4D59-9215-533092BFEF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64483" y="3287688"/>
              <a:ext cx="281124" cy="945226"/>
            </a:xfrm>
            <a:custGeom>
              <a:avLst/>
              <a:gdLst>
                <a:gd name="T0" fmla="*/ 0 w 207"/>
                <a:gd name="T1" fmla="*/ 72 h 696"/>
                <a:gd name="T2" fmla="*/ 0 w 207"/>
                <a:gd name="T3" fmla="*/ 0 h 696"/>
                <a:gd name="T4" fmla="*/ 207 w 207"/>
                <a:gd name="T5" fmla="*/ 0 h 696"/>
                <a:gd name="T6" fmla="*/ 207 w 207"/>
                <a:gd name="T7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696">
                  <a:moveTo>
                    <a:pt x="0" y="72"/>
                  </a:moveTo>
                  <a:lnTo>
                    <a:pt x="0" y="0"/>
                  </a:lnTo>
                  <a:lnTo>
                    <a:pt x="207" y="0"/>
                  </a:lnTo>
                  <a:lnTo>
                    <a:pt x="207" y="696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36566206-D475-43EC-AAC9-6B2AA4F66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2397" y="3100272"/>
              <a:ext cx="281124" cy="1125851"/>
            </a:xfrm>
            <a:custGeom>
              <a:avLst/>
              <a:gdLst>
                <a:gd name="T0" fmla="*/ 0 w 207"/>
                <a:gd name="T1" fmla="*/ 71 h 829"/>
                <a:gd name="T2" fmla="*/ 0 w 207"/>
                <a:gd name="T3" fmla="*/ 0 h 829"/>
                <a:gd name="T4" fmla="*/ 207 w 207"/>
                <a:gd name="T5" fmla="*/ 0 h 829"/>
                <a:gd name="T6" fmla="*/ 207 w 207"/>
                <a:gd name="T7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829">
                  <a:moveTo>
                    <a:pt x="0" y="71"/>
                  </a:moveTo>
                  <a:lnTo>
                    <a:pt x="0" y="0"/>
                  </a:lnTo>
                  <a:lnTo>
                    <a:pt x="207" y="0"/>
                  </a:lnTo>
                  <a:lnTo>
                    <a:pt x="207" y="829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959CE506-02C7-4D38-A418-2DDB278C2E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0880" y="3667952"/>
              <a:ext cx="279765" cy="566320"/>
            </a:xfrm>
            <a:custGeom>
              <a:avLst/>
              <a:gdLst>
                <a:gd name="T0" fmla="*/ 0 w 206"/>
                <a:gd name="T1" fmla="*/ 417 h 417"/>
                <a:gd name="T2" fmla="*/ 0 w 206"/>
                <a:gd name="T3" fmla="*/ 0 h 417"/>
                <a:gd name="T4" fmla="*/ 206 w 206"/>
                <a:gd name="T5" fmla="*/ 0 h 417"/>
                <a:gd name="T6" fmla="*/ 206 w 206"/>
                <a:gd name="T7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6" h="417">
                  <a:moveTo>
                    <a:pt x="0" y="417"/>
                  </a:moveTo>
                  <a:lnTo>
                    <a:pt x="0" y="0"/>
                  </a:lnTo>
                  <a:lnTo>
                    <a:pt x="206" y="0"/>
                  </a:lnTo>
                  <a:lnTo>
                    <a:pt x="206" y="417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1F1F5F-E302-476B-8590-9C5E9A1B1294}"/>
              </a:ext>
            </a:extLst>
          </p:cNvPr>
          <p:cNvSpPr txBox="1"/>
          <p:nvPr userDrawn="1"/>
        </p:nvSpPr>
        <p:spPr>
          <a:xfrm>
            <a:off x="756000" y="4680361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Growth</a:t>
            </a:r>
          </a:p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Potential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1C1164-08EB-4B65-A310-0DBC65CBBF64}"/>
              </a:ext>
            </a:extLst>
          </p:cNvPr>
          <p:cNvSpPr/>
          <p:nvPr userDrawn="1"/>
        </p:nvSpPr>
        <p:spPr>
          <a:xfrm>
            <a:off x="3335560" y="4474086"/>
            <a:ext cx="2700000" cy="11494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381B71-ABB2-4A39-BA4C-890EAAA1787A}"/>
              </a:ext>
            </a:extLst>
          </p:cNvPr>
          <p:cNvSpPr/>
          <p:nvPr userDrawn="1"/>
        </p:nvSpPr>
        <p:spPr>
          <a:xfrm>
            <a:off x="3335560" y="1725612"/>
            <a:ext cx="2700000" cy="27484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DA54AA-00C6-49B9-9C12-B6E8101F4BDE}"/>
              </a:ext>
            </a:extLst>
          </p:cNvPr>
          <p:cNvSpPr txBox="1"/>
          <p:nvPr userDrawn="1"/>
        </p:nvSpPr>
        <p:spPr>
          <a:xfrm>
            <a:off x="3555484" y="4682600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solidFill>
                  <a:schemeClr val="tx1"/>
                </a:solidFill>
                <a:latin typeface="Montserrat" pitchFamily="2" charset="77"/>
              </a:rPr>
              <a:t>Human</a:t>
            </a:r>
          </a:p>
          <a:p>
            <a:r>
              <a:rPr lang="en-US" sz="2200">
                <a:solidFill>
                  <a:schemeClr val="tx1"/>
                </a:solidFill>
                <a:latin typeface="Montserrat" pitchFamily="2" charset="77"/>
              </a:rPr>
              <a:t>Understanding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CBDCB5-A8E8-4E6B-B2F0-4AB160564B66}"/>
              </a:ext>
            </a:extLst>
          </p:cNvPr>
          <p:cNvSpPr/>
          <p:nvPr userDrawn="1"/>
        </p:nvSpPr>
        <p:spPr>
          <a:xfrm>
            <a:off x="6155318" y="4474086"/>
            <a:ext cx="2700000" cy="11494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CD9A75-08AC-486A-8B57-E6A4BE0078C9}"/>
              </a:ext>
            </a:extLst>
          </p:cNvPr>
          <p:cNvSpPr/>
          <p:nvPr userDrawn="1"/>
        </p:nvSpPr>
        <p:spPr>
          <a:xfrm>
            <a:off x="6155318" y="1725612"/>
            <a:ext cx="2700000" cy="27484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053634-F23C-44D6-B426-CA76048EC64E}"/>
              </a:ext>
            </a:extLst>
          </p:cNvPr>
          <p:cNvSpPr txBox="1"/>
          <p:nvPr userDrawn="1"/>
        </p:nvSpPr>
        <p:spPr>
          <a:xfrm>
            <a:off x="6321101" y="4682600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latin typeface="Montserrat" pitchFamily="2" charset="77"/>
              </a:rPr>
              <a:t>Momentum</a:t>
            </a:r>
          </a:p>
          <a:p>
            <a:r>
              <a:rPr lang="en-US" sz="2200">
                <a:latin typeface="Montserrat" pitchFamily="2" charset="77"/>
              </a:rPr>
              <a:t>Mapping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A78D84D-05EF-404D-9158-19660FF5C7D9}"/>
              </a:ext>
            </a:extLst>
          </p:cNvPr>
          <p:cNvSpPr/>
          <p:nvPr userDrawn="1"/>
        </p:nvSpPr>
        <p:spPr>
          <a:xfrm>
            <a:off x="8975077" y="4483984"/>
            <a:ext cx="2700000" cy="11494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E6878AF-F024-498B-9EAE-603CC9D8ECF5}"/>
              </a:ext>
            </a:extLst>
          </p:cNvPr>
          <p:cNvSpPr/>
          <p:nvPr userDrawn="1"/>
        </p:nvSpPr>
        <p:spPr>
          <a:xfrm>
            <a:off x="8975077" y="1735510"/>
            <a:ext cx="2700000" cy="27484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7EA78E-BA54-4EC8-AFDF-06BDE090DF0E}"/>
              </a:ext>
            </a:extLst>
          </p:cNvPr>
          <p:cNvSpPr txBox="1"/>
          <p:nvPr userDrawn="1"/>
        </p:nvSpPr>
        <p:spPr>
          <a:xfrm>
            <a:off x="9162918" y="4692498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latin typeface="Montserrat" pitchFamily="2" charset="77"/>
              </a:rPr>
              <a:t>Unlimited</a:t>
            </a:r>
          </a:p>
          <a:p>
            <a:r>
              <a:rPr lang="en-US" sz="2200">
                <a:latin typeface="Montserrat" pitchFamily="2" charset="77"/>
              </a:rPr>
              <a:t>Creativity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752F587-EB59-47C7-96AE-AFAD009F1BC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055560" y="2435152"/>
            <a:ext cx="1260000" cy="1273563"/>
            <a:chOff x="4457704" y="963616"/>
            <a:chExt cx="1327153" cy="1341442"/>
          </a:xfrm>
        </p:grpSpPr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AB0E63C6-B6FB-4A0C-9A3F-94275B0BBC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57704" y="1739906"/>
              <a:ext cx="663576" cy="565152"/>
            </a:xfrm>
            <a:custGeom>
              <a:avLst/>
              <a:gdLst>
                <a:gd name="T0" fmla="*/ 42 w 361"/>
                <a:gd name="T1" fmla="*/ 0 h 307"/>
                <a:gd name="T2" fmla="*/ 76 w 361"/>
                <a:gd name="T3" fmla="*/ 132 h 307"/>
                <a:gd name="T4" fmla="*/ 155 w 361"/>
                <a:gd name="T5" fmla="*/ 249 h 307"/>
                <a:gd name="T6" fmla="*/ 248 w 361"/>
                <a:gd name="T7" fmla="*/ 307 h 307"/>
                <a:gd name="T8" fmla="*/ 361 w 361"/>
                <a:gd name="T9" fmla="*/ 22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307">
                  <a:moveTo>
                    <a:pt x="42" y="0"/>
                  </a:moveTo>
                  <a:cubicBezTo>
                    <a:pt x="0" y="77"/>
                    <a:pt x="42" y="116"/>
                    <a:pt x="76" y="132"/>
                  </a:cubicBezTo>
                  <a:cubicBezTo>
                    <a:pt x="67" y="245"/>
                    <a:pt x="155" y="249"/>
                    <a:pt x="155" y="249"/>
                  </a:cubicBezTo>
                  <a:cubicBezTo>
                    <a:pt x="155" y="249"/>
                    <a:pt x="164" y="307"/>
                    <a:pt x="248" y="307"/>
                  </a:cubicBezTo>
                  <a:cubicBezTo>
                    <a:pt x="340" y="307"/>
                    <a:pt x="361" y="221"/>
                    <a:pt x="361" y="22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912F8419-A199-404A-917D-651756EFE4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95803" y="1260480"/>
              <a:ext cx="401637" cy="530227"/>
            </a:xfrm>
            <a:custGeom>
              <a:avLst/>
              <a:gdLst>
                <a:gd name="T0" fmla="*/ 101 w 218"/>
                <a:gd name="T1" fmla="*/ 288 h 288"/>
                <a:gd name="T2" fmla="*/ 0 w 218"/>
                <a:gd name="T3" fmla="*/ 206 h 288"/>
                <a:gd name="T4" fmla="*/ 29 w 218"/>
                <a:gd name="T5" fmla="*/ 128 h 288"/>
                <a:gd name="T6" fmla="*/ 118 w 218"/>
                <a:gd name="T7" fmla="*/ 12 h 288"/>
                <a:gd name="T8" fmla="*/ 218 w 218"/>
                <a:gd name="T9" fmla="*/ 10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88">
                  <a:moveTo>
                    <a:pt x="101" y="288"/>
                  </a:moveTo>
                  <a:cubicBezTo>
                    <a:pt x="101" y="288"/>
                    <a:pt x="0" y="280"/>
                    <a:pt x="0" y="206"/>
                  </a:cubicBezTo>
                  <a:cubicBezTo>
                    <a:pt x="0" y="152"/>
                    <a:pt x="29" y="128"/>
                    <a:pt x="29" y="128"/>
                  </a:cubicBezTo>
                  <a:cubicBezTo>
                    <a:pt x="29" y="128"/>
                    <a:pt x="0" y="27"/>
                    <a:pt x="118" y="12"/>
                  </a:cubicBezTo>
                  <a:cubicBezTo>
                    <a:pt x="218" y="0"/>
                    <a:pt x="218" y="101"/>
                    <a:pt x="218" y="10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D31BB3B-F455-4AA2-933A-19486430AF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7727" y="1066804"/>
              <a:ext cx="277812" cy="215901"/>
            </a:xfrm>
            <a:custGeom>
              <a:avLst/>
              <a:gdLst>
                <a:gd name="T0" fmla="*/ 30 w 151"/>
                <a:gd name="T1" fmla="*/ 117 h 117"/>
                <a:gd name="T2" fmla="*/ 55 w 151"/>
                <a:gd name="T3" fmla="*/ 27 h 117"/>
                <a:gd name="T4" fmla="*/ 151 w 151"/>
                <a:gd name="T5" fmla="*/ 5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117">
                  <a:moveTo>
                    <a:pt x="30" y="117"/>
                  </a:moveTo>
                  <a:cubicBezTo>
                    <a:pt x="30" y="117"/>
                    <a:pt x="0" y="54"/>
                    <a:pt x="55" y="27"/>
                  </a:cubicBezTo>
                  <a:cubicBezTo>
                    <a:pt x="109" y="0"/>
                    <a:pt x="134" y="31"/>
                    <a:pt x="151" y="5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A1A1713E-2CC6-4E95-A057-63A1D660EF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7427" y="963617"/>
              <a:ext cx="323850" cy="160338"/>
            </a:xfrm>
            <a:custGeom>
              <a:avLst/>
              <a:gdLst>
                <a:gd name="T0" fmla="*/ 0 w 176"/>
                <a:gd name="T1" fmla="*/ 75 h 87"/>
                <a:gd name="T2" fmla="*/ 71 w 176"/>
                <a:gd name="T3" fmla="*/ 13 h 87"/>
                <a:gd name="T4" fmla="*/ 176 w 17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" h="87">
                  <a:moveTo>
                    <a:pt x="0" y="75"/>
                  </a:moveTo>
                  <a:cubicBezTo>
                    <a:pt x="0" y="75"/>
                    <a:pt x="21" y="25"/>
                    <a:pt x="71" y="13"/>
                  </a:cubicBezTo>
                  <a:cubicBezTo>
                    <a:pt x="129" y="0"/>
                    <a:pt x="176" y="17"/>
                    <a:pt x="176" y="87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Line 16">
              <a:extLst>
                <a:ext uri="{FF2B5EF4-FFF2-40B4-BE49-F238E27FC236}">
                  <a16:creationId xmlns:a16="http://schemas.microsoft.com/office/drawing/2014/main" id="{89C32F33-64F2-46E9-B47E-5F76653A38B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5121277" y="1123954"/>
              <a:ext cx="0" cy="1022353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5544A8D8-4C09-438B-9248-BFCE1FDE1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05390" y="1295405"/>
              <a:ext cx="115887" cy="84138"/>
            </a:xfrm>
            <a:custGeom>
              <a:avLst/>
              <a:gdLst>
                <a:gd name="T0" fmla="*/ 63 w 63"/>
                <a:gd name="T1" fmla="*/ 46 h 46"/>
                <a:gd name="T2" fmla="*/ 0 w 63"/>
                <a:gd name="T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" h="46">
                  <a:moveTo>
                    <a:pt x="63" y="46"/>
                  </a:moveTo>
                  <a:cubicBezTo>
                    <a:pt x="63" y="46"/>
                    <a:pt x="59" y="0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D59A6BB6-C349-416B-B152-AEF9CDCD35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3291" y="1438280"/>
              <a:ext cx="315912" cy="193675"/>
            </a:xfrm>
            <a:custGeom>
              <a:avLst/>
              <a:gdLst>
                <a:gd name="T0" fmla="*/ 0 w 172"/>
                <a:gd name="T1" fmla="*/ 0 h 105"/>
                <a:gd name="T2" fmla="*/ 62 w 172"/>
                <a:gd name="T3" fmla="*/ 90 h 105"/>
                <a:gd name="T4" fmla="*/ 172 w 172"/>
                <a:gd name="T5" fmla="*/ 5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105">
                  <a:moveTo>
                    <a:pt x="0" y="0"/>
                  </a:moveTo>
                  <a:cubicBezTo>
                    <a:pt x="0" y="0"/>
                    <a:pt x="8" y="74"/>
                    <a:pt x="62" y="90"/>
                  </a:cubicBezTo>
                  <a:cubicBezTo>
                    <a:pt x="117" y="105"/>
                    <a:pt x="172" y="58"/>
                    <a:pt x="172" y="58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F3A19242-7971-4033-AFAD-B926E00E1E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1391" y="1608145"/>
              <a:ext cx="139701" cy="119063"/>
            </a:xfrm>
            <a:custGeom>
              <a:avLst/>
              <a:gdLst>
                <a:gd name="T0" fmla="*/ 0 w 76"/>
                <a:gd name="T1" fmla="*/ 64 h 65"/>
                <a:gd name="T2" fmla="*/ 76 w 76"/>
                <a:gd name="T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" h="65">
                  <a:moveTo>
                    <a:pt x="0" y="64"/>
                  </a:moveTo>
                  <a:cubicBezTo>
                    <a:pt x="0" y="64"/>
                    <a:pt x="69" y="65"/>
                    <a:pt x="76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A37DC7B6-F60D-4E11-A851-4ECB8FDC73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16478" y="1843095"/>
              <a:ext cx="209550" cy="292101"/>
            </a:xfrm>
            <a:custGeom>
              <a:avLst/>
              <a:gdLst>
                <a:gd name="T0" fmla="*/ 114 w 114"/>
                <a:gd name="T1" fmla="*/ 0 h 159"/>
                <a:gd name="T2" fmla="*/ 17 w 114"/>
                <a:gd name="T3" fmla="*/ 58 h 159"/>
                <a:gd name="T4" fmla="*/ 51 w 114"/>
                <a:gd name="T5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159">
                  <a:moveTo>
                    <a:pt x="114" y="0"/>
                  </a:moveTo>
                  <a:cubicBezTo>
                    <a:pt x="114" y="0"/>
                    <a:pt x="34" y="8"/>
                    <a:pt x="17" y="58"/>
                  </a:cubicBezTo>
                  <a:cubicBezTo>
                    <a:pt x="0" y="109"/>
                    <a:pt x="51" y="159"/>
                    <a:pt x="51" y="159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654335F8-6138-4EEE-8B15-C672D71CF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4879" y="1878020"/>
              <a:ext cx="127000" cy="133350"/>
            </a:xfrm>
            <a:custGeom>
              <a:avLst/>
              <a:gdLst>
                <a:gd name="T0" fmla="*/ 1 w 69"/>
                <a:gd name="T1" fmla="*/ 0 h 72"/>
                <a:gd name="T2" fmla="*/ 69 w 69"/>
                <a:gd name="T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9" h="72">
                  <a:moveTo>
                    <a:pt x="1" y="0"/>
                  </a:moveTo>
                  <a:cubicBezTo>
                    <a:pt x="1" y="0"/>
                    <a:pt x="0" y="65"/>
                    <a:pt x="69" y="72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4CE8CA38-030A-449E-BDFD-3680AAD47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21281" y="1739906"/>
              <a:ext cx="663576" cy="565152"/>
            </a:xfrm>
            <a:custGeom>
              <a:avLst/>
              <a:gdLst>
                <a:gd name="T0" fmla="*/ 319 w 361"/>
                <a:gd name="T1" fmla="*/ 0 h 307"/>
                <a:gd name="T2" fmla="*/ 285 w 361"/>
                <a:gd name="T3" fmla="*/ 132 h 307"/>
                <a:gd name="T4" fmla="*/ 206 w 361"/>
                <a:gd name="T5" fmla="*/ 249 h 307"/>
                <a:gd name="T6" fmla="*/ 113 w 361"/>
                <a:gd name="T7" fmla="*/ 307 h 307"/>
                <a:gd name="T8" fmla="*/ 0 w 361"/>
                <a:gd name="T9" fmla="*/ 22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307">
                  <a:moveTo>
                    <a:pt x="319" y="0"/>
                  </a:moveTo>
                  <a:cubicBezTo>
                    <a:pt x="361" y="77"/>
                    <a:pt x="319" y="116"/>
                    <a:pt x="285" y="132"/>
                  </a:cubicBezTo>
                  <a:cubicBezTo>
                    <a:pt x="294" y="245"/>
                    <a:pt x="206" y="249"/>
                    <a:pt x="206" y="249"/>
                  </a:cubicBezTo>
                  <a:cubicBezTo>
                    <a:pt x="206" y="249"/>
                    <a:pt x="197" y="307"/>
                    <a:pt x="113" y="307"/>
                  </a:cubicBezTo>
                  <a:cubicBezTo>
                    <a:pt x="21" y="307"/>
                    <a:pt x="0" y="221"/>
                    <a:pt x="0" y="22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3B875B42-C4C4-482E-9D04-D2776F81BF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5121" y="1260480"/>
              <a:ext cx="401638" cy="530227"/>
            </a:xfrm>
            <a:custGeom>
              <a:avLst/>
              <a:gdLst>
                <a:gd name="T0" fmla="*/ 117 w 218"/>
                <a:gd name="T1" fmla="*/ 288 h 288"/>
                <a:gd name="T2" fmla="*/ 218 w 218"/>
                <a:gd name="T3" fmla="*/ 206 h 288"/>
                <a:gd name="T4" fmla="*/ 189 w 218"/>
                <a:gd name="T5" fmla="*/ 128 h 288"/>
                <a:gd name="T6" fmla="*/ 100 w 218"/>
                <a:gd name="T7" fmla="*/ 12 h 288"/>
                <a:gd name="T8" fmla="*/ 0 w 218"/>
                <a:gd name="T9" fmla="*/ 10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88">
                  <a:moveTo>
                    <a:pt x="117" y="288"/>
                  </a:moveTo>
                  <a:cubicBezTo>
                    <a:pt x="117" y="288"/>
                    <a:pt x="218" y="280"/>
                    <a:pt x="218" y="206"/>
                  </a:cubicBezTo>
                  <a:cubicBezTo>
                    <a:pt x="218" y="152"/>
                    <a:pt x="189" y="128"/>
                    <a:pt x="189" y="128"/>
                  </a:cubicBezTo>
                  <a:cubicBezTo>
                    <a:pt x="189" y="128"/>
                    <a:pt x="218" y="27"/>
                    <a:pt x="100" y="12"/>
                  </a:cubicBezTo>
                  <a:cubicBezTo>
                    <a:pt x="0" y="0"/>
                    <a:pt x="0" y="101"/>
                    <a:pt x="0" y="10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AFB557CB-C37C-461F-B218-03F6698E66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7016" y="1066804"/>
              <a:ext cx="277812" cy="215901"/>
            </a:xfrm>
            <a:custGeom>
              <a:avLst/>
              <a:gdLst>
                <a:gd name="T0" fmla="*/ 121 w 151"/>
                <a:gd name="T1" fmla="*/ 117 h 117"/>
                <a:gd name="T2" fmla="*/ 96 w 151"/>
                <a:gd name="T3" fmla="*/ 27 h 117"/>
                <a:gd name="T4" fmla="*/ 0 w 151"/>
                <a:gd name="T5" fmla="*/ 5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117">
                  <a:moveTo>
                    <a:pt x="121" y="117"/>
                  </a:moveTo>
                  <a:cubicBezTo>
                    <a:pt x="121" y="117"/>
                    <a:pt x="151" y="54"/>
                    <a:pt x="96" y="27"/>
                  </a:cubicBezTo>
                  <a:cubicBezTo>
                    <a:pt x="42" y="0"/>
                    <a:pt x="17" y="31"/>
                    <a:pt x="0" y="5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C57B0C1D-3A92-45E8-90F4-4BBD8B165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21278" y="963616"/>
              <a:ext cx="323850" cy="160338"/>
            </a:xfrm>
            <a:custGeom>
              <a:avLst/>
              <a:gdLst>
                <a:gd name="T0" fmla="*/ 176 w 176"/>
                <a:gd name="T1" fmla="*/ 75 h 87"/>
                <a:gd name="T2" fmla="*/ 105 w 176"/>
                <a:gd name="T3" fmla="*/ 13 h 87"/>
                <a:gd name="T4" fmla="*/ 0 w 17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" h="87">
                  <a:moveTo>
                    <a:pt x="176" y="75"/>
                  </a:moveTo>
                  <a:cubicBezTo>
                    <a:pt x="176" y="75"/>
                    <a:pt x="155" y="25"/>
                    <a:pt x="105" y="13"/>
                  </a:cubicBezTo>
                  <a:cubicBezTo>
                    <a:pt x="47" y="0"/>
                    <a:pt x="0" y="17"/>
                    <a:pt x="0" y="87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6">
              <a:extLst>
                <a:ext uri="{FF2B5EF4-FFF2-40B4-BE49-F238E27FC236}">
                  <a16:creationId xmlns:a16="http://schemas.microsoft.com/office/drawing/2014/main" id="{28624B26-FC5C-41DA-B146-95815FD925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21272" y="1668468"/>
              <a:ext cx="115886" cy="82550"/>
            </a:xfrm>
            <a:custGeom>
              <a:avLst/>
              <a:gdLst>
                <a:gd name="T0" fmla="*/ 0 w 63"/>
                <a:gd name="T1" fmla="*/ 45 h 45"/>
                <a:gd name="T2" fmla="*/ 63 w 63"/>
                <a:gd name="T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" h="45">
                  <a:moveTo>
                    <a:pt x="0" y="45"/>
                  </a:moveTo>
                  <a:cubicBezTo>
                    <a:pt x="0" y="45"/>
                    <a:pt x="4" y="0"/>
                    <a:pt x="63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7">
              <a:extLst>
                <a:ext uri="{FF2B5EF4-FFF2-40B4-BE49-F238E27FC236}">
                  <a16:creationId xmlns:a16="http://schemas.microsoft.com/office/drawing/2014/main" id="{E38D2D96-D775-4B05-A8C8-1C30EBFD4D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3346" y="1438278"/>
              <a:ext cx="315912" cy="193675"/>
            </a:xfrm>
            <a:custGeom>
              <a:avLst/>
              <a:gdLst>
                <a:gd name="T0" fmla="*/ 172 w 172"/>
                <a:gd name="T1" fmla="*/ 0 h 105"/>
                <a:gd name="T2" fmla="*/ 110 w 172"/>
                <a:gd name="T3" fmla="*/ 90 h 105"/>
                <a:gd name="T4" fmla="*/ 0 w 172"/>
                <a:gd name="T5" fmla="*/ 5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105">
                  <a:moveTo>
                    <a:pt x="172" y="0"/>
                  </a:moveTo>
                  <a:cubicBezTo>
                    <a:pt x="172" y="0"/>
                    <a:pt x="164" y="74"/>
                    <a:pt x="110" y="90"/>
                  </a:cubicBezTo>
                  <a:cubicBezTo>
                    <a:pt x="55" y="105"/>
                    <a:pt x="0" y="58"/>
                    <a:pt x="0" y="58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8">
              <a:extLst>
                <a:ext uri="{FF2B5EF4-FFF2-40B4-BE49-F238E27FC236}">
                  <a16:creationId xmlns:a16="http://schemas.microsoft.com/office/drawing/2014/main" id="{B04185C5-D392-46BD-8E84-1FB44B645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459" y="1608144"/>
              <a:ext cx="139700" cy="119063"/>
            </a:xfrm>
            <a:custGeom>
              <a:avLst/>
              <a:gdLst>
                <a:gd name="T0" fmla="*/ 76 w 76"/>
                <a:gd name="T1" fmla="*/ 64 h 65"/>
                <a:gd name="T2" fmla="*/ 0 w 76"/>
                <a:gd name="T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" h="65">
                  <a:moveTo>
                    <a:pt x="76" y="64"/>
                  </a:moveTo>
                  <a:cubicBezTo>
                    <a:pt x="76" y="64"/>
                    <a:pt x="7" y="65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528FE7BD-F791-4253-B214-4AD63E3FF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6528" y="1843095"/>
              <a:ext cx="209550" cy="292101"/>
            </a:xfrm>
            <a:custGeom>
              <a:avLst/>
              <a:gdLst>
                <a:gd name="T0" fmla="*/ 0 w 114"/>
                <a:gd name="T1" fmla="*/ 0 h 159"/>
                <a:gd name="T2" fmla="*/ 97 w 114"/>
                <a:gd name="T3" fmla="*/ 58 h 159"/>
                <a:gd name="T4" fmla="*/ 63 w 114"/>
                <a:gd name="T5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159">
                  <a:moveTo>
                    <a:pt x="0" y="0"/>
                  </a:moveTo>
                  <a:cubicBezTo>
                    <a:pt x="0" y="0"/>
                    <a:pt x="80" y="8"/>
                    <a:pt x="97" y="58"/>
                  </a:cubicBezTo>
                  <a:cubicBezTo>
                    <a:pt x="114" y="109"/>
                    <a:pt x="63" y="159"/>
                    <a:pt x="63" y="159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C5C76E00-D648-4C22-A204-D26E93BDF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675" y="1878013"/>
              <a:ext cx="127000" cy="133350"/>
            </a:xfrm>
            <a:custGeom>
              <a:avLst/>
              <a:gdLst>
                <a:gd name="T0" fmla="*/ 68 w 69"/>
                <a:gd name="T1" fmla="*/ 0 h 72"/>
                <a:gd name="T2" fmla="*/ 0 w 69"/>
                <a:gd name="T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9" h="72">
                  <a:moveTo>
                    <a:pt x="68" y="0"/>
                  </a:moveTo>
                  <a:cubicBezTo>
                    <a:pt x="68" y="0"/>
                    <a:pt x="69" y="65"/>
                    <a:pt x="0" y="72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Freeform 34">
            <a:extLst>
              <a:ext uri="{FF2B5EF4-FFF2-40B4-BE49-F238E27FC236}">
                <a16:creationId xmlns:a16="http://schemas.microsoft.com/office/drawing/2014/main" id="{1BAFA60B-399E-418A-8FD0-57BA9B7A38A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6872477" y="2449827"/>
            <a:ext cx="1265682" cy="1267200"/>
          </a:xfrm>
          <a:custGeom>
            <a:avLst/>
            <a:gdLst>
              <a:gd name="T0" fmla="*/ 0 w 720"/>
              <a:gd name="T1" fmla="*/ 433 h 720"/>
              <a:gd name="T2" fmla="*/ 120 w 720"/>
              <a:gd name="T3" fmla="*/ 720 h 720"/>
              <a:gd name="T4" fmla="*/ 240 w 720"/>
              <a:gd name="T5" fmla="*/ 146 h 720"/>
              <a:gd name="T6" fmla="*/ 360 w 720"/>
              <a:gd name="T7" fmla="*/ 720 h 720"/>
              <a:gd name="T8" fmla="*/ 480 w 720"/>
              <a:gd name="T9" fmla="*/ 287 h 720"/>
              <a:gd name="T10" fmla="*/ 600 w 720"/>
              <a:gd name="T11" fmla="*/ 588 h 720"/>
              <a:gd name="T12" fmla="*/ 720 w 720"/>
              <a:gd name="T13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0" h="720">
                <a:moveTo>
                  <a:pt x="0" y="433"/>
                </a:moveTo>
                <a:cubicBezTo>
                  <a:pt x="96" y="433"/>
                  <a:pt x="58" y="720"/>
                  <a:pt x="120" y="720"/>
                </a:cubicBezTo>
                <a:cubicBezTo>
                  <a:pt x="182" y="720"/>
                  <a:pt x="144" y="146"/>
                  <a:pt x="240" y="146"/>
                </a:cubicBezTo>
                <a:cubicBezTo>
                  <a:pt x="336" y="146"/>
                  <a:pt x="317" y="720"/>
                  <a:pt x="360" y="720"/>
                </a:cubicBezTo>
                <a:cubicBezTo>
                  <a:pt x="403" y="720"/>
                  <a:pt x="384" y="287"/>
                  <a:pt x="480" y="287"/>
                </a:cubicBezTo>
                <a:cubicBezTo>
                  <a:pt x="576" y="287"/>
                  <a:pt x="557" y="588"/>
                  <a:pt x="600" y="588"/>
                </a:cubicBezTo>
                <a:cubicBezTo>
                  <a:pt x="643" y="588"/>
                  <a:pt x="624" y="0"/>
                  <a:pt x="720" y="0"/>
                </a:cubicBezTo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2C916C3-449A-43DA-B5E0-0F080651A4E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902077" y="2449828"/>
            <a:ext cx="846000" cy="1268241"/>
            <a:chOff x="9374188" y="882650"/>
            <a:chExt cx="884238" cy="1325563"/>
          </a:xfrm>
        </p:grpSpPr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F4613154-48FF-470B-8A51-46FF265B68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24988" y="882650"/>
              <a:ext cx="620713" cy="1325562"/>
            </a:xfrm>
            <a:custGeom>
              <a:avLst/>
              <a:gdLst>
                <a:gd name="T0" fmla="*/ 0 w 391"/>
                <a:gd name="T1" fmla="*/ 835 h 835"/>
                <a:gd name="T2" fmla="*/ 391 w 391"/>
                <a:gd name="T3" fmla="*/ 0 h 835"/>
                <a:gd name="T4" fmla="*/ 162 w 391"/>
                <a:gd name="T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1" h="835">
                  <a:moveTo>
                    <a:pt x="0" y="835"/>
                  </a:moveTo>
                  <a:lnTo>
                    <a:pt x="391" y="0"/>
                  </a:lnTo>
                  <a:lnTo>
                    <a:pt x="162" y="0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121932E-1B28-493D-B9D9-02D5D251D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24988" y="1347788"/>
              <a:ext cx="833438" cy="860425"/>
            </a:xfrm>
            <a:custGeom>
              <a:avLst/>
              <a:gdLst>
                <a:gd name="T0" fmla="*/ 0 w 525"/>
                <a:gd name="T1" fmla="*/ 542 h 542"/>
                <a:gd name="T2" fmla="*/ 525 w 525"/>
                <a:gd name="T3" fmla="*/ 0 h 542"/>
                <a:gd name="T4" fmla="*/ 324 w 525"/>
                <a:gd name="T5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5" h="542">
                  <a:moveTo>
                    <a:pt x="0" y="542"/>
                  </a:moveTo>
                  <a:lnTo>
                    <a:pt x="525" y="0"/>
                  </a:lnTo>
                  <a:lnTo>
                    <a:pt x="324" y="0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E95DE3EB-7C06-447B-80F2-BFBA62AA79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374188" y="882650"/>
              <a:ext cx="309563" cy="650875"/>
            </a:xfrm>
            <a:custGeom>
              <a:avLst/>
              <a:gdLst>
                <a:gd name="T0" fmla="*/ 195 w 195"/>
                <a:gd name="T1" fmla="*/ 0 h 410"/>
                <a:gd name="T2" fmla="*/ 0 w 195"/>
                <a:gd name="T3" fmla="*/ 410 h 410"/>
                <a:gd name="T4" fmla="*/ 155 w 195"/>
                <a:gd name="T5" fmla="*/ 41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410">
                  <a:moveTo>
                    <a:pt x="195" y="0"/>
                  </a:moveTo>
                  <a:lnTo>
                    <a:pt x="0" y="410"/>
                  </a:lnTo>
                  <a:lnTo>
                    <a:pt x="155" y="410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65" name="Picture 64" descr="A picture containing laptop, sitting, computer, drawing&#10;&#10;Description automatically generated">
            <a:extLst>
              <a:ext uri="{FF2B5EF4-FFF2-40B4-BE49-F238E27FC236}">
                <a16:creationId xmlns:a16="http://schemas.microsoft.com/office/drawing/2014/main" id="{FE4E30CB-F354-4E41-882C-0596D2454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357" y="1147398"/>
            <a:ext cx="1980000" cy="4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16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oac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>
            <a:extLst>
              <a:ext uri="{FF2B5EF4-FFF2-40B4-BE49-F238E27FC236}">
                <a16:creationId xmlns:a16="http://schemas.microsoft.com/office/drawing/2014/main" id="{D058C9CA-8CED-4FB5-9BAD-CC236EFBDF01}"/>
              </a:ext>
            </a:extLst>
          </p:cNvPr>
          <p:cNvSpPr txBox="1"/>
          <p:nvPr userDrawn="1"/>
        </p:nvSpPr>
        <p:spPr>
          <a:xfrm>
            <a:off x="515803" y="418434"/>
            <a:ext cx="5421293" cy="6797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3800" b="1" spc="0">
                <a:solidFill>
                  <a:schemeClr val="tx1"/>
                </a:solidFill>
              </a:rPr>
              <a:t>Our approach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247BB-21B0-4AA6-AE34-8AA1716A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E722C0-063C-447B-904F-A00A94868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C79C-763A-4CD6-A65F-2C1A9468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B8F489-8BED-4008-B501-F0871D5D0152}"/>
              </a:ext>
            </a:extLst>
          </p:cNvPr>
          <p:cNvSpPr/>
          <p:nvPr userDrawn="1"/>
        </p:nvSpPr>
        <p:spPr>
          <a:xfrm>
            <a:off x="515802" y="4445511"/>
            <a:ext cx="2700000" cy="11768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E0F026-A669-4B63-8BAD-18146B78CC19}"/>
              </a:ext>
            </a:extLst>
          </p:cNvPr>
          <p:cNvSpPr/>
          <p:nvPr userDrawn="1"/>
        </p:nvSpPr>
        <p:spPr>
          <a:xfrm>
            <a:off x="515802" y="1725612"/>
            <a:ext cx="2700000" cy="27198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CDECC2-5BD3-4FFA-8AA9-CCF96DCFCEA8}"/>
              </a:ext>
            </a:extLst>
          </p:cNvPr>
          <p:cNvGrpSpPr/>
          <p:nvPr userDrawn="1"/>
        </p:nvGrpSpPr>
        <p:grpSpPr>
          <a:xfrm>
            <a:off x="1230096" y="2449092"/>
            <a:ext cx="1271412" cy="1272938"/>
            <a:chOff x="1600880" y="3100272"/>
            <a:chExt cx="1132641" cy="1134000"/>
          </a:xfrm>
          <a:noFill/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65DA1AD-A2B6-4FD1-A0D5-81964542B8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83360" y="3476461"/>
              <a:ext cx="281124" cy="757811"/>
            </a:xfrm>
            <a:custGeom>
              <a:avLst/>
              <a:gdLst>
                <a:gd name="T0" fmla="*/ 0 w 207"/>
                <a:gd name="T1" fmla="*/ 71 h 558"/>
                <a:gd name="T2" fmla="*/ 0 w 207"/>
                <a:gd name="T3" fmla="*/ 0 h 558"/>
                <a:gd name="T4" fmla="*/ 207 w 207"/>
                <a:gd name="T5" fmla="*/ 0 h 558"/>
                <a:gd name="T6" fmla="*/ 207 w 207"/>
                <a:gd name="T7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558">
                  <a:moveTo>
                    <a:pt x="0" y="71"/>
                  </a:moveTo>
                  <a:lnTo>
                    <a:pt x="0" y="0"/>
                  </a:lnTo>
                  <a:lnTo>
                    <a:pt x="207" y="0"/>
                  </a:lnTo>
                  <a:lnTo>
                    <a:pt x="207" y="558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64C2271-5BAE-4D59-9215-533092BFEF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64483" y="3287688"/>
              <a:ext cx="281124" cy="945226"/>
            </a:xfrm>
            <a:custGeom>
              <a:avLst/>
              <a:gdLst>
                <a:gd name="T0" fmla="*/ 0 w 207"/>
                <a:gd name="T1" fmla="*/ 72 h 696"/>
                <a:gd name="T2" fmla="*/ 0 w 207"/>
                <a:gd name="T3" fmla="*/ 0 h 696"/>
                <a:gd name="T4" fmla="*/ 207 w 207"/>
                <a:gd name="T5" fmla="*/ 0 h 696"/>
                <a:gd name="T6" fmla="*/ 207 w 207"/>
                <a:gd name="T7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696">
                  <a:moveTo>
                    <a:pt x="0" y="72"/>
                  </a:moveTo>
                  <a:lnTo>
                    <a:pt x="0" y="0"/>
                  </a:lnTo>
                  <a:lnTo>
                    <a:pt x="207" y="0"/>
                  </a:lnTo>
                  <a:lnTo>
                    <a:pt x="207" y="696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36566206-D475-43EC-AAC9-6B2AA4F66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2397" y="3100272"/>
              <a:ext cx="281124" cy="1125851"/>
            </a:xfrm>
            <a:custGeom>
              <a:avLst/>
              <a:gdLst>
                <a:gd name="T0" fmla="*/ 0 w 207"/>
                <a:gd name="T1" fmla="*/ 71 h 829"/>
                <a:gd name="T2" fmla="*/ 0 w 207"/>
                <a:gd name="T3" fmla="*/ 0 h 829"/>
                <a:gd name="T4" fmla="*/ 207 w 207"/>
                <a:gd name="T5" fmla="*/ 0 h 829"/>
                <a:gd name="T6" fmla="*/ 207 w 207"/>
                <a:gd name="T7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829">
                  <a:moveTo>
                    <a:pt x="0" y="71"/>
                  </a:moveTo>
                  <a:lnTo>
                    <a:pt x="0" y="0"/>
                  </a:lnTo>
                  <a:lnTo>
                    <a:pt x="207" y="0"/>
                  </a:lnTo>
                  <a:lnTo>
                    <a:pt x="207" y="829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959CE506-02C7-4D38-A418-2DDB278C2E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0880" y="3667952"/>
              <a:ext cx="279765" cy="566320"/>
            </a:xfrm>
            <a:custGeom>
              <a:avLst/>
              <a:gdLst>
                <a:gd name="T0" fmla="*/ 0 w 206"/>
                <a:gd name="T1" fmla="*/ 417 h 417"/>
                <a:gd name="T2" fmla="*/ 0 w 206"/>
                <a:gd name="T3" fmla="*/ 0 h 417"/>
                <a:gd name="T4" fmla="*/ 206 w 206"/>
                <a:gd name="T5" fmla="*/ 0 h 417"/>
                <a:gd name="T6" fmla="*/ 206 w 206"/>
                <a:gd name="T7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6" h="417">
                  <a:moveTo>
                    <a:pt x="0" y="417"/>
                  </a:moveTo>
                  <a:lnTo>
                    <a:pt x="0" y="0"/>
                  </a:lnTo>
                  <a:lnTo>
                    <a:pt x="206" y="0"/>
                  </a:lnTo>
                  <a:lnTo>
                    <a:pt x="206" y="417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1F1F5F-E302-476B-8590-9C5E9A1B1294}"/>
              </a:ext>
            </a:extLst>
          </p:cNvPr>
          <p:cNvSpPr txBox="1"/>
          <p:nvPr userDrawn="1"/>
        </p:nvSpPr>
        <p:spPr>
          <a:xfrm>
            <a:off x="756000" y="4680361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solidFill>
                  <a:schemeClr val="tx1"/>
                </a:solidFill>
                <a:latin typeface="Montserrat" pitchFamily="2" charset="77"/>
              </a:rPr>
              <a:t>Growth</a:t>
            </a:r>
          </a:p>
          <a:p>
            <a:r>
              <a:rPr lang="en-US" sz="2200">
                <a:solidFill>
                  <a:schemeClr val="tx1"/>
                </a:solidFill>
                <a:latin typeface="Montserrat" pitchFamily="2" charset="77"/>
              </a:rPr>
              <a:t>Potential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1C1164-08EB-4B65-A310-0DBC65CBBF64}"/>
              </a:ext>
            </a:extLst>
          </p:cNvPr>
          <p:cNvSpPr/>
          <p:nvPr userDrawn="1"/>
        </p:nvSpPr>
        <p:spPr>
          <a:xfrm>
            <a:off x="3335560" y="4474086"/>
            <a:ext cx="2700000" cy="1149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381B71-ABB2-4A39-BA4C-890EAAA1787A}"/>
              </a:ext>
            </a:extLst>
          </p:cNvPr>
          <p:cNvSpPr/>
          <p:nvPr userDrawn="1"/>
        </p:nvSpPr>
        <p:spPr>
          <a:xfrm>
            <a:off x="3335560" y="1725612"/>
            <a:ext cx="2700000" cy="2748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DA54AA-00C6-49B9-9C12-B6E8101F4BDE}"/>
              </a:ext>
            </a:extLst>
          </p:cNvPr>
          <p:cNvSpPr txBox="1"/>
          <p:nvPr userDrawn="1"/>
        </p:nvSpPr>
        <p:spPr>
          <a:xfrm>
            <a:off x="3555484" y="4682600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Human</a:t>
            </a:r>
          </a:p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Understanding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CBDCB5-A8E8-4E6B-B2F0-4AB160564B66}"/>
              </a:ext>
            </a:extLst>
          </p:cNvPr>
          <p:cNvSpPr/>
          <p:nvPr userDrawn="1"/>
        </p:nvSpPr>
        <p:spPr>
          <a:xfrm>
            <a:off x="6155318" y="4474086"/>
            <a:ext cx="2700000" cy="11494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CD9A75-08AC-486A-8B57-E6A4BE0078C9}"/>
              </a:ext>
            </a:extLst>
          </p:cNvPr>
          <p:cNvSpPr/>
          <p:nvPr userDrawn="1"/>
        </p:nvSpPr>
        <p:spPr>
          <a:xfrm>
            <a:off x="6155318" y="1725612"/>
            <a:ext cx="2700000" cy="27484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053634-F23C-44D6-B426-CA76048EC64E}"/>
              </a:ext>
            </a:extLst>
          </p:cNvPr>
          <p:cNvSpPr txBox="1"/>
          <p:nvPr userDrawn="1"/>
        </p:nvSpPr>
        <p:spPr>
          <a:xfrm>
            <a:off x="6321101" y="4682600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latin typeface="Montserrat" pitchFamily="2" charset="77"/>
              </a:rPr>
              <a:t>Momentum</a:t>
            </a:r>
          </a:p>
          <a:p>
            <a:r>
              <a:rPr lang="en-US" sz="2200">
                <a:latin typeface="Montserrat" pitchFamily="2" charset="77"/>
              </a:rPr>
              <a:t>Mapping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A78D84D-05EF-404D-9158-19660FF5C7D9}"/>
              </a:ext>
            </a:extLst>
          </p:cNvPr>
          <p:cNvSpPr/>
          <p:nvPr userDrawn="1"/>
        </p:nvSpPr>
        <p:spPr>
          <a:xfrm>
            <a:off x="8975077" y="4483984"/>
            <a:ext cx="2700000" cy="11494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E6878AF-F024-498B-9EAE-603CC9D8ECF5}"/>
              </a:ext>
            </a:extLst>
          </p:cNvPr>
          <p:cNvSpPr/>
          <p:nvPr userDrawn="1"/>
        </p:nvSpPr>
        <p:spPr>
          <a:xfrm>
            <a:off x="8975077" y="1735510"/>
            <a:ext cx="2700000" cy="27484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7EA78E-BA54-4EC8-AFDF-06BDE090DF0E}"/>
              </a:ext>
            </a:extLst>
          </p:cNvPr>
          <p:cNvSpPr txBox="1"/>
          <p:nvPr userDrawn="1"/>
        </p:nvSpPr>
        <p:spPr>
          <a:xfrm>
            <a:off x="9162918" y="4692498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latin typeface="Montserrat" pitchFamily="2" charset="77"/>
              </a:rPr>
              <a:t>Unlimited</a:t>
            </a:r>
          </a:p>
          <a:p>
            <a:r>
              <a:rPr lang="en-US" sz="2200">
                <a:latin typeface="Montserrat" pitchFamily="2" charset="77"/>
              </a:rPr>
              <a:t>Creativity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752F587-EB59-47C7-96AE-AFAD009F1BC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055560" y="2435152"/>
            <a:ext cx="1260000" cy="1273563"/>
            <a:chOff x="4457704" y="963616"/>
            <a:chExt cx="1327153" cy="1341442"/>
          </a:xfrm>
        </p:grpSpPr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AB0E63C6-B6FB-4A0C-9A3F-94275B0BBC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57704" y="1739906"/>
              <a:ext cx="663576" cy="565152"/>
            </a:xfrm>
            <a:custGeom>
              <a:avLst/>
              <a:gdLst>
                <a:gd name="T0" fmla="*/ 42 w 361"/>
                <a:gd name="T1" fmla="*/ 0 h 307"/>
                <a:gd name="T2" fmla="*/ 76 w 361"/>
                <a:gd name="T3" fmla="*/ 132 h 307"/>
                <a:gd name="T4" fmla="*/ 155 w 361"/>
                <a:gd name="T5" fmla="*/ 249 h 307"/>
                <a:gd name="T6" fmla="*/ 248 w 361"/>
                <a:gd name="T7" fmla="*/ 307 h 307"/>
                <a:gd name="T8" fmla="*/ 361 w 361"/>
                <a:gd name="T9" fmla="*/ 22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307">
                  <a:moveTo>
                    <a:pt x="42" y="0"/>
                  </a:moveTo>
                  <a:cubicBezTo>
                    <a:pt x="0" y="77"/>
                    <a:pt x="42" y="116"/>
                    <a:pt x="76" y="132"/>
                  </a:cubicBezTo>
                  <a:cubicBezTo>
                    <a:pt x="67" y="245"/>
                    <a:pt x="155" y="249"/>
                    <a:pt x="155" y="249"/>
                  </a:cubicBezTo>
                  <a:cubicBezTo>
                    <a:pt x="155" y="249"/>
                    <a:pt x="164" y="307"/>
                    <a:pt x="248" y="307"/>
                  </a:cubicBezTo>
                  <a:cubicBezTo>
                    <a:pt x="340" y="307"/>
                    <a:pt x="361" y="221"/>
                    <a:pt x="361" y="22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912F8419-A199-404A-917D-651756EFE4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95803" y="1260480"/>
              <a:ext cx="401637" cy="530227"/>
            </a:xfrm>
            <a:custGeom>
              <a:avLst/>
              <a:gdLst>
                <a:gd name="T0" fmla="*/ 101 w 218"/>
                <a:gd name="T1" fmla="*/ 288 h 288"/>
                <a:gd name="T2" fmla="*/ 0 w 218"/>
                <a:gd name="T3" fmla="*/ 206 h 288"/>
                <a:gd name="T4" fmla="*/ 29 w 218"/>
                <a:gd name="T5" fmla="*/ 128 h 288"/>
                <a:gd name="T6" fmla="*/ 118 w 218"/>
                <a:gd name="T7" fmla="*/ 12 h 288"/>
                <a:gd name="T8" fmla="*/ 218 w 218"/>
                <a:gd name="T9" fmla="*/ 10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88">
                  <a:moveTo>
                    <a:pt x="101" y="288"/>
                  </a:moveTo>
                  <a:cubicBezTo>
                    <a:pt x="101" y="288"/>
                    <a:pt x="0" y="280"/>
                    <a:pt x="0" y="206"/>
                  </a:cubicBezTo>
                  <a:cubicBezTo>
                    <a:pt x="0" y="152"/>
                    <a:pt x="29" y="128"/>
                    <a:pt x="29" y="128"/>
                  </a:cubicBezTo>
                  <a:cubicBezTo>
                    <a:pt x="29" y="128"/>
                    <a:pt x="0" y="27"/>
                    <a:pt x="118" y="12"/>
                  </a:cubicBezTo>
                  <a:cubicBezTo>
                    <a:pt x="218" y="0"/>
                    <a:pt x="218" y="101"/>
                    <a:pt x="218" y="10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D31BB3B-F455-4AA2-933A-19486430AF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7727" y="1066804"/>
              <a:ext cx="277812" cy="215901"/>
            </a:xfrm>
            <a:custGeom>
              <a:avLst/>
              <a:gdLst>
                <a:gd name="T0" fmla="*/ 30 w 151"/>
                <a:gd name="T1" fmla="*/ 117 h 117"/>
                <a:gd name="T2" fmla="*/ 55 w 151"/>
                <a:gd name="T3" fmla="*/ 27 h 117"/>
                <a:gd name="T4" fmla="*/ 151 w 151"/>
                <a:gd name="T5" fmla="*/ 5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117">
                  <a:moveTo>
                    <a:pt x="30" y="117"/>
                  </a:moveTo>
                  <a:cubicBezTo>
                    <a:pt x="30" y="117"/>
                    <a:pt x="0" y="54"/>
                    <a:pt x="55" y="27"/>
                  </a:cubicBezTo>
                  <a:cubicBezTo>
                    <a:pt x="109" y="0"/>
                    <a:pt x="134" y="31"/>
                    <a:pt x="151" y="5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A1A1713E-2CC6-4E95-A057-63A1D660EF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7427" y="963617"/>
              <a:ext cx="323850" cy="160338"/>
            </a:xfrm>
            <a:custGeom>
              <a:avLst/>
              <a:gdLst>
                <a:gd name="T0" fmla="*/ 0 w 176"/>
                <a:gd name="T1" fmla="*/ 75 h 87"/>
                <a:gd name="T2" fmla="*/ 71 w 176"/>
                <a:gd name="T3" fmla="*/ 13 h 87"/>
                <a:gd name="T4" fmla="*/ 176 w 17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" h="87">
                  <a:moveTo>
                    <a:pt x="0" y="75"/>
                  </a:moveTo>
                  <a:cubicBezTo>
                    <a:pt x="0" y="75"/>
                    <a:pt x="21" y="25"/>
                    <a:pt x="71" y="13"/>
                  </a:cubicBezTo>
                  <a:cubicBezTo>
                    <a:pt x="129" y="0"/>
                    <a:pt x="176" y="17"/>
                    <a:pt x="176" y="87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Line 16">
              <a:extLst>
                <a:ext uri="{FF2B5EF4-FFF2-40B4-BE49-F238E27FC236}">
                  <a16:creationId xmlns:a16="http://schemas.microsoft.com/office/drawing/2014/main" id="{89C32F33-64F2-46E9-B47E-5F76653A38B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5121277" y="1123954"/>
              <a:ext cx="0" cy="1022353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5544A8D8-4C09-438B-9248-BFCE1FDE1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05390" y="1295405"/>
              <a:ext cx="115887" cy="84138"/>
            </a:xfrm>
            <a:custGeom>
              <a:avLst/>
              <a:gdLst>
                <a:gd name="T0" fmla="*/ 63 w 63"/>
                <a:gd name="T1" fmla="*/ 46 h 46"/>
                <a:gd name="T2" fmla="*/ 0 w 63"/>
                <a:gd name="T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" h="46">
                  <a:moveTo>
                    <a:pt x="63" y="46"/>
                  </a:moveTo>
                  <a:cubicBezTo>
                    <a:pt x="63" y="46"/>
                    <a:pt x="59" y="0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D59A6BB6-C349-416B-B152-AEF9CDCD35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3291" y="1438280"/>
              <a:ext cx="315912" cy="193675"/>
            </a:xfrm>
            <a:custGeom>
              <a:avLst/>
              <a:gdLst>
                <a:gd name="T0" fmla="*/ 0 w 172"/>
                <a:gd name="T1" fmla="*/ 0 h 105"/>
                <a:gd name="T2" fmla="*/ 62 w 172"/>
                <a:gd name="T3" fmla="*/ 90 h 105"/>
                <a:gd name="T4" fmla="*/ 172 w 172"/>
                <a:gd name="T5" fmla="*/ 5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105">
                  <a:moveTo>
                    <a:pt x="0" y="0"/>
                  </a:moveTo>
                  <a:cubicBezTo>
                    <a:pt x="0" y="0"/>
                    <a:pt x="8" y="74"/>
                    <a:pt x="62" y="90"/>
                  </a:cubicBezTo>
                  <a:cubicBezTo>
                    <a:pt x="117" y="105"/>
                    <a:pt x="172" y="58"/>
                    <a:pt x="172" y="58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F3A19242-7971-4033-AFAD-B926E00E1E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1391" y="1608145"/>
              <a:ext cx="139701" cy="119063"/>
            </a:xfrm>
            <a:custGeom>
              <a:avLst/>
              <a:gdLst>
                <a:gd name="T0" fmla="*/ 0 w 76"/>
                <a:gd name="T1" fmla="*/ 64 h 65"/>
                <a:gd name="T2" fmla="*/ 76 w 76"/>
                <a:gd name="T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" h="65">
                  <a:moveTo>
                    <a:pt x="0" y="64"/>
                  </a:moveTo>
                  <a:cubicBezTo>
                    <a:pt x="0" y="64"/>
                    <a:pt x="69" y="65"/>
                    <a:pt x="76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A37DC7B6-F60D-4E11-A851-4ECB8FDC73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16478" y="1843095"/>
              <a:ext cx="209550" cy="292101"/>
            </a:xfrm>
            <a:custGeom>
              <a:avLst/>
              <a:gdLst>
                <a:gd name="T0" fmla="*/ 114 w 114"/>
                <a:gd name="T1" fmla="*/ 0 h 159"/>
                <a:gd name="T2" fmla="*/ 17 w 114"/>
                <a:gd name="T3" fmla="*/ 58 h 159"/>
                <a:gd name="T4" fmla="*/ 51 w 114"/>
                <a:gd name="T5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159">
                  <a:moveTo>
                    <a:pt x="114" y="0"/>
                  </a:moveTo>
                  <a:cubicBezTo>
                    <a:pt x="114" y="0"/>
                    <a:pt x="34" y="8"/>
                    <a:pt x="17" y="58"/>
                  </a:cubicBezTo>
                  <a:cubicBezTo>
                    <a:pt x="0" y="109"/>
                    <a:pt x="51" y="159"/>
                    <a:pt x="51" y="159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654335F8-6138-4EEE-8B15-C672D71CF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4879" y="1878020"/>
              <a:ext cx="127000" cy="133350"/>
            </a:xfrm>
            <a:custGeom>
              <a:avLst/>
              <a:gdLst>
                <a:gd name="T0" fmla="*/ 1 w 69"/>
                <a:gd name="T1" fmla="*/ 0 h 72"/>
                <a:gd name="T2" fmla="*/ 69 w 69"/>
                <a:gd name="T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9" h="72">
                  <a:moveTo>
                    <a:pt x="1" y="0"/>
                  </a:moveTo>
                  <a:cubicBezTo>
                    <a:pt x="1" y="0"/>
                    <a:pt x="0" y="65"/>
                    <a:pt x="69" y="72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4CE8CA38-030A-449E-BDFD-3680AAD47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21281" y="1739906"/>
              <a:ext cx="663576" cy="565152"/>
            </a:xfrm>
            <a:custGeom>
              <a:avLst/>
              <a:gdLst>
                <a:gd name="T0" fmla="*/ 319 w 361"/>
                <a:gd name="T1" fmla="*/ 0 h 307"/>
                <a:gd name="T2" fmla="*/ 285 w 361"/>
                <a:gd name="T3" fmla="*/ 132 h 307"/>
                <a:gd name="T4" fmla="*/ 206 w 361"/>
                <a:gd name="T5" fmla="*/ 249 h 307"/>
                <a:gd name="T6" fmla="*/ 113 w 361"/>
                <a:gd name="T7" fmla="*/ 307 h 307"/>
                <a:gd name="T8" fmla="*/ 0 w 361"/>
                <a:gd name="T9" fmla="*/ 22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307">
                  <a:moveTo>
                    <a:pt x="319" y="0"/>
                  </a:moveTo>
                  <a:cubicBezTo>
                    <a:pt x="361" y="77"/>
                    <a:pt x="319" y="116"/>
                    <a:pt x="285" y="132"/>
                  </a:cubicBezTo>
                  <a:cubicBezTo>
                    <a:pt x="294" y="245"/>
                    <a:pt x="206" y="249"/>
                    <a:pt x="206" y="249"/>
                  </a:cubicBezTo>
                  <a:cubicBezTo>
                    <a:pt x="206" y="249"/>
                    <a:pt x="197" y="307"/>
                    <a:pt x="113" y="307"/>
                  </a:cubicBezTo>
                  <a:cubicBezTo>
                    <a:pt x="21" y="307"/>
                    <a:pt x="0" y="221"/>
                    <a:pt x="0" y="22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3B875B42-C4C4-482E-9D04-D2776F81BF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5121" y="1260480"/>
              <a:ext cx="401638" cy="530227"/>
            </a:xfrm>
            <a:custGeom>
              <a:avLst/>
              <a:gdLst>
                <a:gd name="T0" fmla="*/ 117 w 218"/>
                <a:gd name="T1" fmla="*/ 288 h 288"/>
                <a:gd name="T2" fmla="*/ 218 w 218"/>
                <a:gd name="T3" fmla="*/ 206 h 288"/>
                <a:gd name="T4" fmla="*/ 189 w 218"/>
                <a:gd name="T5" fmla="*/ 128 h 288"/>
                <a:gd name="T6" fmla="*/ 100 w 218"/>
                <a:gd name="T7" fmla="*/ 12 h 288"/>
                <a:gd name="T8" fmla="*/ 0 w 218"/>
                <a:gd name="T9" fmla="*/ 10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88">
                  <a:moveTo>
                    <a:pt x="117" y="288"/>
                  </a:moveTo>
                  <a:cubicBezTo>
                    <a:pt x="117" y="288"/>
                    <a:pt x="218" y="280"/>
                    <a:pt x="218" y="206"/>
                  </a:cubicBezTo>
                  <a:cubicBezTo>
                    <a:pt x="218" y="152"/>
                    <a:pt x="189" y="128"/>
                    <a:pt x="189" y="128"/>
                  </a:cubicBezTo>
                  <a:cubicBezTo>
                    <a:pt x="189" y="128"/>
                    <a:pt x="218" y="27"/>
                    <a:pt x="100" y="12"/>
                  </a:cubicBezTo>
                  <a:cubicBezTo>
                    <a:pt x="0" y="0"/>
                    <a:pt x="0" y="101"/>
                    <a:pt x="0" y="10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AFB557CB-C37C-461F-B218-03F6698E66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7016" y="1066804"/>
              <a:ext cx="277812" cy="215901"/>
            </a:xfrm>
            <a:custGeom>
              <a:avLst/>
              <a:gdLst>
                <a:gd name="T0" fmla="*/ 121 w 151"/>
                <a:gd name="T1" fmla="*/ 117 h 117"/>
                <a:gd name="T2" fmla="*/ 96 w 151"/>
                <a:gd name="T3" fmla="*/ 27 h 117"/>
                <a:gd name="T4" fmla="*/ 0 w 151"/>
                <a:gd name="T5" fmla="*/ 5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117">
                  <a:moveTo>
                    <a:pt x="121" y="117"/>
                  </a:moveTo>
                  <a:cubicBezTo>
                    <a:pt x="121" y="117"/>
                    <a:pt x="151" y="54"/>
                    <a:pt x="96" y="27"/>
                  </a:cubicBezTo>
                  <a:cubicBezTo>
                    <a:pt x="42" y="0"/>
                    <a:pt x="17" y="31"/>
                    <a:pt x="0" y="5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C57B0C1D-3A92-45E8-90F4-4BBD8B165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21278" y="963616"/>
              <a:ext cx="323850" cy="160338"/>
            </a:xfrm>
            <a:custGeom>
              <a:avLst/>
              <a:gdLst>
                <a:gd name="T0" fmla="*/ 176 w 176"/>
                <a:gd name="T1" fmla="*/ 75 h 87"/>
                <a:gd name="T2" fmla="*/ 105 w 176"/>
                <a:gd name="T3" fmla="*/ 13 h 87"/>
                <a:gd name="T4" fmla="*/ 0 w 17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" h="87">
                  <a:moveTo>
                    <a:pt x="176" y="75"/>
                  </a:moveTo>
                  <a:cubicBezTo>
                    <a:pt x="176" y="75"/>
                    <a:pt x="155" y="25"/>
                    <a:pt x="105" y="13"/>
                  </a:cubicBezTo>
                  <a:cubicBezTo>
                    <a:pt x="47" y="0"/>
                    <a:pt x="0" y="17"/>
                    <a:pt x="0" y="87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6">
              <a:extLst>
                <a:ext uri="{FF2B5EF4-FFF2-40B4-BE49-F238E27FC236}">
                  <a16:creationId xmlns:a16="http://schemas.microsoft.com/office/drawing/2014/main" id="{28624B26-FC5C-41DA-B146-95815FD925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21272" y="1668468"/>
              <a:ext cx="115886" cy="82550"/>
            </a:xfrm>
            <a:custGeom>
              <a:avLst/>
              <a:gdLst>
                <a:gd name="T0" fmla="*/ 0 w 63"/>
                <a:gd name="T1" fmla="*/ 45 h 45"/>
                <a:gd name="T2" fmla="*/ 63 w 63"/>
                <a:gd name="T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" h="45">
                  <a:moveTo>
                    <a:pt x="0" y="45"/>
                  </a:moveTo>
                  <a:cubicBezTo>
                    <a:pt x="0" y="45"/>
                    <a:pt x="4" y="0"/>
                    <a:pt x="63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7">
              <a:extLst>
                <a:ext uri="{FF2B5EF4-FFF2-40B4-BE49-F238E27FC236}">
                  <a16:creationId xmlns:a16="http://schemas.microsoft.com/office/drawing/2014/main" id="{E38D2D96-D775-4B05-A8C8-1C30EBFD4D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3346" y="1438278"/>
              <a:ext cx="315912" cy="193675"/>
            </a:xfrm>
            <a:custGeom>
              <a:avLst/>
              <a:gdLst>
                <a:gd name="T0" fmla="*/ 172 w 172"/>
                <a:gd name="T1" fmla="*/ 0 h 105"/>
                <a:gd name="T2" fmla="*/ 110 w 172"/>
                <a:gd name="T3" fmla="*/ 90 h 105"/>
                <a:gd name="T4" fmla="*/ 0 w 172"/>
                <a:gd name="T5" fmla="*/ 5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105">
                  <a:moveTo>
                    <a:pt x="172" y="0"/>
                  </a:moveTo>
                  <a:cubicBezTo>
                    <a:pt x="172" y="0"/>
                    <a:pt x="164" y="74"/>
                    <a:pt x="110" y="90"/>
                  </a:cubicBezTo>
                  <a:cubicBezTo>
                    <a:pt x="55" y="105"/>
                    <a:pt x="0" y="58"/>
                    <a:pt x="0" y="58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8">
              <a:extLst>
                <a:ext uri="{FF2B5EF4-FFF2-40B4-BE49-F238E27FC236}">
                  <a16:creationId xmlns:a16="http://schemas.microsoft.com/office/drawing/2014/main" id="{B04185C5-D392-46BD-8E84-1FB44B645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459" y="1608144"/>
              <a:ext cx="139700" cy="119063"/>
            </a:xfrm>
            <a:custGeom>
              <a:avLst/>
              <a:gdLst>
                <a:gd name="T0" fmla="*/ 76 w 76"/>
                <a:gd name="T1" fmla="*/ 64 h 65"/>
                <a:gd name="T2" fmla="*/ 0 w 76"/>
                <a:gd name="T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" h="65">
                  <a:moveTo>
                    <a:pt x="76" y="64"/>
                  </a:moveTo>
                  <a:cubicBezTo>
                    <a:pt x="76" y="64"/>
                    <a:pt x="7" y="65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528FE7BD-F791-4253-B214-4AD63E3FF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6528" y="1843095"/>
              <a:ext cx="209550" cy="292101"/>
            </a:xfrm>
            <a:custGeom>
              <a:avLst/>
              <a:gdLst>
                <a:gd name="T0" fmla="*/ 0 w 114"/>
                <a:gd name="T1" fmla="*/ 0 h 159"/>
                <a:gd name="T2" fmla="*/ 97 w 114"/>
                <a:gd name="T3" fmla="*/ 58 h 159"/>
                <a:gd name="T4" fmla="*/ 63 w 114"/>
                <a:gd name="T5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159">
                  <a:moveTo>
                    <a:pt x="0" y="0"/>
                  </a:moveTo>
                  <a:cubicBezTo>
                    <a:pt x="0" y="0"/>
                    <a:pt x="80" y="8"/>
                    <a:pt x="97" y="58"/>
                  </a:cubicBezTo>
                  <a:cubicBezTo>
                    <a:pt x="114" y="109"/>
                    <a:pt x="63" y="159"/>
                    <a:pt x="63" y="159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C5C76E00-D648-4C22-A204-D26E93BDF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675" y="1878013"/>
              <a:ext cx="127000" cy="133350"/>
            </a:xfrm>
            <a:custGeom>
              <a:avLst/>
              <a:gdLst>
                <a:gd name="T0" fmla="*/ 68 w 69"/>
                <a:gd name="T1" fmla="*/ 0 h 72"/>
                <a:gd name="T2" fmla="*/ 0 w 69"/>
                <a:gd name="T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9" h="72">
                  <a:moveTo>
                    <a:pt x="68" y="0"/>
                  </a:moveTo>
                  <a:cubicBezTo>
                    <a:pt x="68" y="0"/>
                    <a:pt x="69" y="65"/>
                    <a:pt x="0" y="72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Freeform 34">
            <a:extLst>
              <a:ext uri="{FF2B5EF4-FFF2-40B4-BE49-F238E27FC236}">
                <a16:creationId xmlns:a16="http://schemas.microsoft.com/office/drawing/2014/main" id="{1BAFA60B-399E-418A-8FD0-57BA9B7A38A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6872477" y="2449827"/>
            <a:ext cx="1265682" cy="1267200"/>
          </a:xfrm>
          <a:custGeom>
            <a:avLst/>
            <a:gdLst>
              <a:gd name="T0" fmla="*/ 0 w 720"/>
              <a:gd name="T1" fmla="*/ 433 h 720"/>
              <a:gd name="T2" fmla="*/ 120 w 720"/>
              <a:gd name="T3" fmla="*/ 720 h 720"/>
              <a:gd name="T4" fmla="*/ 240 w 720"/>
              <a:gd name="T5" fmla="*/ 146 h 720"/>
              <a:gd name="T6" fmla="*/ 360 w 720"/>
              <a:gd name="T7" fmla="*/ 720 h 720"/>
              <a:gd name="T8" fmla="*/ 480 w 720"/>
              <a:gd name="T9" fmla="*/ 287 h 720"/>
              <a:gd name="T10" fmla="*/ 600 w 720"/>
              <a:gd name="T11" fmla="*/ 588 h 720"/>
              <a:gd name="T12" fmla="*/ 720 w 720"/>
              <a:gd name="T13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0" h="720">
                <a:moveTo>
                  <a:pt x="0" y="433"/>
                </a:moveTo>
                <a:cubicBezTo>
                  <a:pt x="96" y="433"/>
                  <a:pt x="58" y="720"/>
                  <a:pt x="120" y="720"/>
                </a:cubicBezTo>
                <a:cubicBezTo>
                  <a:pt x="182" y="720"/>
                  <a:pt x="144" y="146"/>
                  <a:pt x="240" y="146"/>
                </a:cubicBezTo>
                <a:cubicBezTo>
                  <a:pt x="336" y="146"/>
                  <a:pt x="317" y="720"/>
                  <a:pt x="360" y="720"/>
                </a:cubicBezTo>
                <a:cubicBezTo>
                  <a:pt x="403" y="720"/>
                  <a:pt x="384" y="287"/>
                  <a:pt x="480" y="287"/>
                </a:cubicBezTo>
                <a:cubicBezTo>
                  <a:pt x="576" y="287"/>
                  <a:pt x="557" y="588"/>
                  <a:pt x="600" y="588"/>
                </a:cubicBezTo>
                <a:cubicBezTo>
                  <a:pt x="643" y="588"/>
                  <a:pt x="624" y="0"/>
                  <a:pt x="720" y="0"/>
                </a:cubicBezTo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2C916C3-449A-43DA-B5E0-0F080651A4E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902077" y="2449828"/>
            <a:ext cx="846000" cy="1268241"/>
            <a:chOff x="9374188" y="882650"/>
            <a:chExt cx="884238" cy="1325563"/>
          </a:xfrm>
        </p:grpSpPr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F4613154-48FF-470B-8A51-46FF265B68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24988" y="882650"/>
              <a:ext cx="620713" cy="1325562"/>
            </a:xfrm>
            <a:custGeom>
              <a:avLst/>
              <a:gdLst>
                <a:gd name="T0" fmla="*/ 0 w 391"/>
                <a:gd name="T1" fmla="*/ 835 h 835"/>
                <a:gd name="T2" fmla="*/ 391 w 391"/>
                <a:gd name="T3" fmla="*/ 0 h 835"/>
                <a:gd name="T4" fmla="*/ 162 w 391"/>
                <a:gd name="T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1" h="835">
                  <a:moveTo>
                    <a:pt x="0" y="835"/>
                  </a:moveTo>
                  <a:lnTo>
                    <a:pt x="391" y="0"/>
                  </a:lnTo>
                  <a:lnTo>
                    <a:pt x="162" y="0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121932E-1B28-493D-B9D9-02D5D251D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24988" y="1347788"/>
              <a:ext cx="833438" cy="860425"/>
            </a:xfrm>
            <a:custGeom>
              <a:avLst/>
              <a:gdLst>
                <a:gd name="T0" fmla="*/ 0 w 525"/>
                <a:gd name="T1" fmla="*/ 542 h 542"/>
                <a:gd name="T2" fmla="*/ 525 w 525"/>
                <a:gd name="T3" fmla="*/ 0 h 542"/>
                <a:gd name="T4" fmla="*/ 324 w 525"/>
                <a:gd name="T5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5" h="542">
                  <a:moveTo>
                    <a:pt x="0" y="542"/>
                  </a:moveTo>
                  <a:lnTo>
                    <a:pt x="525" y="0"/>
                  </a:lnTo>
                  <a:lnTo>
                    <a:pt x="324" y="0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E95DE3EB-7C06-447B-80F2-BFBA62AA79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374188" y="882650"/>
              <a:ext cx="309563" cy="650875"/>
            </a:xfrm>
            <a:custGeom>
              <a:avLst/>
              <a:gdLst>
                <a:gd name="T0" fmla="*/ 195 w 195"/>
                <a:gd name="T1" fmla="*/ 0 h 410"/>
                <a:gd name="T2" fmla="*/ 0 w 195"/>
                <a:gd name="T3" fmla="*/ 410 h 410"/>
                <a:gd name="T4" fmla="*/ 155 w 195"/>
                <a:gd name="T5" fmla="*/ 41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410">
                  <a:moveTo>
                    <a:pt x="195" y="0"/>
                  </a:moveTo>
                  <a:lnTo>
                    <a:pt x="0" y="410"/>
                  </a:lnTo>
                  <a:lnTo>
                    <a:pt x="155" y="410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65" name="Picture 64" descr="A picture containing laptop, sitting, computer, drawing&#10;&#10;Description automatically generated">
            <a:extLst>
              <a:ext uri="{FF2B5EF4-FFF2-40B4-BE49-F238E27FC236}">
                <a16:creationId xmlns:a16="http://schemas.microsoft.com/office/drawing/2014/main" id="{FE4E30CB-F354-4E41-882C-0596D2454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357" y="1147398"/>
            <a:ext cx="1980000" cy="4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851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oac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>
            <a:extLst>
              <a:ext uri="{FF2B5EF4-FFF2-40B4-BE49-F238E27FC236}">
                <a16:creationId xmlns:a16="http://schemas.microsoft.com/office/drawing/2014/main" id="{D058C9CA-8CED-4FB5-9BAD-CC236EFBDF01}"/>
              </a:ext>
            </a:extLst>
          </p:cNvPr>
          <p:cNvSpPr txBox="1"/>
          <p:nvPr userDrawn="1"/>
        </p:nvSpPr>
        <p:spPr>
          <a:xfrm>
            <a:off x="515803" y="418434"/>
            <a:ext cx="5421293" cy="6797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3800" b="1" spc="0">
                <a:solidFill>
                  <a:schemeClr val="tx1"/>
                </a:solidFill>
              </a:rPr>
              <a:t>Our approach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247BB-21B0-4AA6-AE34-8AA1716A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E722C0-063C-447B-904F-A00A94868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C79C-763A-4CD6-A65F-2C1A9468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B8F489-8BED-4008-B501-F0871D5D0152}"/>
              </a:ext>
            </a:extLst>
          </p:cNvPr>
          <p:cNvSpPr/>
          <p:nvPr userDrawn="1"/>
        </p:nvSpPr>
        <p:spPr>
          <a:xfrm>
            <a:off x="515802" y="4445511"/>
            <a:ext cx="2700000" cy="11768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E0F026-A669-4B63-8BAD-18146B78CC19}"/>
              </a:ext>
            </a:extLst>
          </p:cNvPr>
          <p:cNvSpPr/>
          <p:nvPr userDrawn="1"/>
        </p:nvSpPr>
        <p:spPr>
          <a:xfrm>
            <a:off x="515802" y="1725612"/>
            <a:ext cx="2700000" cy="27198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CDECC2-5BD3-4FFA-8AA9-CCF96DCFCEA8}"/>
              </a:ext>
            </a:extLst>
          </p:cNvPr>
          <p:cNvGrpSpPr/>
          <p:nvPr userDrawn="1"/>
        </p:nvGrpSpPr>
        <p:grpSpPr>
          <a:xfrm>
            <a:off x="1230096" y="2449092"/>
            <a:ext cx="1271412" cy="1272938"/>
            <a:chOff x="1600880" y="3100272"/>
            <a:chExt cx="1132641" cy="1134000"/>
          </a:xfrm>
          <a:noFill/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65DA1AD-A2B6-4FD1-A0D5-81964542B8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83360" y="3476461"/>
              <a:ext cx="281124" cy="757811"/>
            </a:xfrm>
            <a:custGeom>
              <a:avLst/>
              <a:gdLst>
                <a:gd name="T0" fmla="*/ 0 w 207"/>
                <a:gd name="T1" fmla="*/ 71 h 558"/>
                <a:gd name="T2" fmla="*/ 0 w 207"/>
                <a:gd name="T3" fmla="*/ 0 h 558"/>
                <a:gd name="T4" fmla="*/ 207 w 207"/>
                <a:gd name="T5" fmla="*/ 0 h 558"/>
                <a:gd name="T6" fmla="*/ 207 w 207"/>
                <a:gd name="T7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558">
                  <a:moveTo>
                    <a:pt x="0" y="71"/>
                  </a:moveTo>
                  <a:lnTo>
                    <a:pt x="0" y="0"/>
                  </a:lnTo>
                  <a:lnTo>
                    <a:pt x="207" y="0"/>
                  </a:lnTo>
                  <a:lnTo>
                    <a:pt x="207" y="558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64C2271-5BAE-4D59-9215-533092BFEF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64483" y="3287688"/>
              <a:ext cx="281124" cy="945226"/>
            </a:xfrm>
            <a:custGeom>
              <a:avLst/>
              <a:gdLst>
                <a:gd name="T0" fmla="*/ 0 w 207"/>
                <a:gd name="T1" fmla="*/ 72 h 696"/>
                <a:gd name="T2" fmla="*/ 0 w 207"/>
                <a:gd name="T3" fmla="*/ 0 h 696"/>
                <a:gd name="T4" fmla="*/ 207 w 207"/>
                <a:gd name="T5" fmla="*/ 0 h 696"/>
                <a:gd name="T6" fmla="*/ 207 w 207"/>
                <a:gd name="T7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696">
                  <a:moveTo>
                    <a:pt x="0" y="72"/>
                  </a:moveTo>
                  <a:lnTo>
                    <a:pt x="0" y="0"/>
                  </a:lnTo>
                  <a:lnTo>
                    <a:pt x="207" y="0"/>
                  </a:lnTo>
                  <a:lnTo>
                    <a:pt x="207" y="696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36566206-D475-43EC-AAC9-6B2AA4F66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2397" y="3100272"/>
              <a:ext cx="281124" cy="1125851"/>
            </a:xfrm>
            <a:custGeom>
              <a:avLst/>
              <a:gdLst>
                <a:gd name="T0" fmla="*/ 0 w 207"/>
                <a:gd name="T1" fmla="*/ 71 h 829"/>
                <a:gd name="T2" fmla="*/ 0 w 207"/>
                <a:gd name="T3" fmla="*/ 0 h 829"/>
                <a:gd name="T4" fmla="*/ 207 w 207"/>
                <a:gd name="T5" fmla="*/ 0 h 829"/>
                <a:gd name="T6" fmla="*/ 207 w 207"/>
                <a:gd name="T7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829">
                  <a:moveTo>
                    <a:pt x="0" y="71"/>
                  </a:moveTo>
                  <a:lnTo>
                    <a:pt x="0" y="0"/>
                  </a:lnTo>
                  <a:lnTo>
                    <a:pt x="207" y="0"/>
                  </a:lnTo>
                  <a:lnTo>
                    <a:pt x="207" y="829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959CE506-02C7-4D38-A418-2DDB278C2E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0880" y="3667952"/>
              <a:ext cx="279765" cy="566320"/>
            </a:xfrm>
            <a:custGeom>
              <a:avLst/>
              <a:gdLst>
                <a:gd name="T0" fmla="*/ 0 w 206"/>
                <a:gd name="T1" fmla="*/ 417 h 417"/>
                <a:gd name="T2" fmla="*/ 0 w 206"/>
                <a:gd name="T3" fmla="*/ 0 h 417"/>
                <a:gd name="T4" fmla="*/ 206 w 206"/>
                <a:gd name="T5" fmla="*/ 0 h 417"/>
                <a:gd name="T6" fmla="*/ 206 w 206"/>
                <a:gd name="T7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6" h="417">
                  <a:moveTo>
                    <a:pt x="0" y="417"/>
                  </a:moveTo>
                  <a:lnTo>
                    <a:pt x="0" y="0"/>
                  </a:lnTo>
                  <a:lnTo>
                    <a:pt x="206" y="0"/>
                  </a:lnTo>
                  <a:lnTo>
                    <a:pt x="206" y="417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1F1F5F-E302-476B-8590-9C5E9A1B1294}"/>
              </a:ext>
            </a:extLst>
          </p:cNvPr>
          <p:cNvSpPr txBox="1"/>
          <p:nvPr userDrawn="1"/>
        </p:nvSpPr>
        <p:spPr>
          <a:xfrm>
            <a:off x="756000" y="4680361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solidFill>
                  <a:schemeClr val="tx1"/>
                </a:solidFill>
                <a:latin typeface="Montserrat" pitchFamily="2" charset="77"/>
              </a:rPr>
              <a:t>Growth</a:t>
            </a:r>
          </a:p>
          <a:p>
            <a:r>
              <a:rPr lang="en-US" sz="2200">
                <a:solidFill>
                  <a:schemeClr val="tx1"/>
                </a:solidFill>
                <a:latin typeface="Montserrat" pitchFamily="2" charset="77"/>
              </a:rPr>
              <a:t>Potential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1C1164-08EB-4B65-A310-0DBC65CBBF64}"/>
              </a:ext>
            </a:extLst>
          </p:cNvPr>
          <p:cNvSpPr/>
          <p:nvPr userDrawn="1"/>
        </p:nvSpPr>
        <p:spPr>
          <a:xfrm>
            <a:off x="3335560" y="4474086"/>
            <a:ext cx="2700000" cy="11494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381B71-ABB2-4A39-BA4C-890EAAA1787A}"/>
              </a:ext>
            </a:extLst>
          </p:cNvPr>
          <p:cNvSpPr/>
          <p:nvPr userDrawn="1"/>
        </p:nvSpPr>
        <p:spPr>
          <a:xfrm>
            <a:off x="3335560" y="1725612"/>
            <a:ext cx="2700000" cy="27484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DA54AA-00C6-49B9-9C12-B6E8101F4BDE}"/>
              </a:ext>
            </a:extLst>
          </p:cNvPr>
          <p:cNvSpPr txBox="1"/>
          <p:nvPr userDrawn="1"/>
        </p:nvSpPr>
        <p:spPr>
          <a:xfrm>
            <a:off x="3555484" y="4682600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solidFill>
                  <a:schemeClr val="tx1"/>
                </a:solidFill>
                <a:latin typeface="Montserrat" pitchFamily="2" charset="77"/>
              </a:rPr>
              <a:t>Human</a:t>
            </a:r>
          </a:p>
          <a:p>
            <a:r>
              <a:rPr lang="en-US" sz="2200">
                <a:solidFill>
                  <a:schemeClr val="tx1"/>
                </a:solidFill>
                <a:latin typeface="Montserrat" pitchFamily="2" charset="77"/>
              </a:rPr>
              <a:t>Understanding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CBDCB5-A8E8-4E6B-B2F0-4AB160564B66}"/>
              </a:ext>
            </a:extLst>
          </p:cNvPr>
          <p:cNvSpPr/>
          <p:nvPr userDrawn="1"/>
        </p:nvSpPr>
        <p:spPr>
          <a:xfrm>
            <a:off x="6155318" y="4474086"/>
            <a:ext cx="2700000" cy="1149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CD9A75-08AC-486A-8B57-E6A4BE0078C9}"/>
              </a:ext>
            </a:extLst>
          </p:cNvPr>
          <p:cNvSpPr/>
          <p:nvPr userDrawn="1"/>
        </p:nvSpPr>
        <p:spPr>
          <a:xfrm>
            <a:off x="6155318" y="1725612"/>
            <a:ext cx="2700000" cy="2748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053634-F23C-44D6-B426-CA76048EC64E}"/>
              </a:ext>
            </a:extLst>
          </p:cNvPr>
          <p:cNvSpPr txBox="1"/>
          <p:nvPr userDrawn="1"/>
        </p:nvSpPr>
        <p:spPr>
          <a:xfrm>
            <a:off x="6321101" y="4682600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Momentum</a:t>
            </a:r>
          </a:p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Mapping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A78D84D-05EF-404D-9158-19660FF5C7D9}"/>
              </a:ext>
            </a:extLst>
          </p:cNvPr>
          <p:cNvSpPr/>
          <p:nvPr userDrawn="1"/>
        </p:nvSpPr>
        <p:spPr>
          <a:xfrm>
            <a:off x="8975077" y="4483984"/>
            <a:ext cx="2700000" cy="11494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E6878AF-F024-498B-9EAE-603CC9D8ECF5}"/>
              </a:ext>
            </a:extLst>
          </p:cNvPr>
          <p:cNvSpPr/>
          <p:nvPr userDrawn="1"/>
        </p:nvSpPr>
        <p:spPr>
          <a:xfrm>
            <a:off x="8975077" y="1735510"/>
            <a:ext cx="2700000" cy="27484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7EA78E-BA54-4EC8-AFDF-06BDE090DF0E}"/>
              </a:ext>
            </a:extLst>
          </p:cNvPr>
          <p:cNvSpPr txBox="1"/>
          <p:nvPr userDrawn="1"/>
        </p:nvSpPr>
        <p:spPr>
          <a:xfrm>
            <a:off x="9162918" y="4692498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latin typeface="Montserrat" pitchFamily="2" charset="77"/>
              </a:rPr>
              <a:t>Unlimited</a:t>
            </a:r>
          </a:p>
          <a:p>
            <a:r>
              <a:rPr lang="en-US" sz="2200">
                <a:latin typeface="Montserrat" pitchFamily="2" charset="77"/>
              </a:rPr>
              <a:t>Creativity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752F587-EB59-47C7-96AE-AFAD009F1BC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055560" y="2435152"/>
            <a:ext cx="1260000" cy="1273563"/>
            <a:chOff x="4457704" y="963616"/>
            <a:chExt cx="1327153" cy="1341442"/>
          </a:xfrm>
        </p:grpSpPr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AB0E63C6-B6FB-4A0C-9A3F-94275B0BBC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57704" y="1739906"/>
              <a:ext cx="663576" cy="565152"/>
            </a:xfrm>
            <a:custGeom>
              <a:avLst/>
              <a:gdLst>
                <a:gd name="T0" fmla="*/ 42 w 361"/>
                <a:gd name="T1" fmla="*/ 0 h 307"/>
                <a:gd name="T2" fmla="*/ 76 w 361"/>
                <a:gd name="T3" fmla="*/ 132 h 307"/>
                <a:gd name="T4" fmla="*/ 155 w 361"/>
                <a:gd name="T5" fmla="*/ 249 h 307"/>
                <a:gd name="T6" fmla="*/ 248 w 361"/>
                <a:gd name="T7" fmla="*/ 307 h 307"/>
                <a:gd name="T8" fmla="*/ 361 w 361"/>
                <a:gd name="T9" fmla="*/ 22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307">
                  <a:moveTo>
                    <a:pt x="42" y="0"/>
                  </a:moveTo>
                  <a:cubicBezTo>
                    <a:pt x="0" y="77"/>
                    <a:pt x="42" y="116"/>
                    <a:pt x="76" y="132"/>
                  </a:cubicBezTo>
                  <a:cubicBezTo>
                    <a:pt x="67" y="245"/>
                    <a:pt x="155" y="249"/>
                    <a:pt x="155" y="249"/>
                  </a:cubicBezTo>
                  <a:cubicBezTo>
                    <a:pt x="155" y="249"/>
                    <a:pt x="164" y="307"/>
                    <a:pt x="248" y="307"/>
                  </a:cubicBezTo>
                  <a:cubicBezTo>
                    <a:pt x="340" y="307"/>
                    <a:pt x="361" y="221"/>
                    <a:pt x="361" y="22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912F8419-A199-404A-917D-651756EFE4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95803" y="1260480"/>
              <a:ext cx="401637" cy="530227"/>
            </a:xfrm>
            <a:custGeom>
              <a:avLst/>
              <a:gdLst>
                <a:gd name="T0" fmla="*/ 101 w 218"/>
                <a:gd name="T1" fmla="*/ 288 h 288"/>
                <a:gd name="T2" fmla="*/ 0 w 218"/>
                <a:gd name="T3" fmla="*/ 206 h 288"/>
                <a:gd name="T4" fmla="*/ 29 w 218"/>
                <a:gd name="T5" fmla="*/ 128 h 288"/>
                <a:gd name="T6" fmla="*/ 118 w 218"/>
                <a:gd name="T7" fmla="*/ 12 h 288"/>
                <a:gd name="T8" fmla="*/ 218 w 218"/>
                <a:gd name="T9" fmla="*/ 10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88">
                  <a:moveTo>
                    <a:pt x="101" y="288"/>
                  </a:moveTo>
                  <a:cubicBezTo>
                    <a:pt x="101" y="288"/>
                    <a:pt x="0" y="280"/>
                    <a:pt x="0" y="206"/>
                  </a:cubicBezTo>
                  <a:cubicBezTo>
                    <a:pt x="0" y="152"/>
                    <a:pt x="29" y="128"/>
                    <a:pt x="29" y="128"/>
                  </a:cubicBezTo>
                  <a:cubicBezTo>
                    <a:pt x="29" y="128"/>
                    <a:pt x="0" y="27"/>
                    <a:pt x="118" y="12"/>
                  </a:cubicBezTo>
                  <a:cubicBezTo>
                    <a:pt x="218" y="0"/>
                    <a:pt x="218" y="101"/>
                    <a:pt x="218" y="10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D31BB3B-F455-4AA2-933A-19486430AF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7727" y="1066804"/>
              <a:ext cx="277812" cy="215901"/>
            </a:xfrm>
            <a:custGeom>
              <a:avLst/>
              <a:gdLst>
                <a:gd name="T0" fmla="*/ 30 w 151"/>
                <a:gd name="T1" fmla="*/ 117 h 117"/>
                <a:gd name="T2" fmla="*/ 55 w 151"/>
                <a:gd name="T3" fmla="*/ 27 h 117"/>
                <a:gd name="T4" fmla="*/ 151 w 151"/>
                <a:gd name="T5" fmla="*/ 5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117">
                  <a:moveTo>
                    <a:pt x="30" y="117"/>
                  </a:moveTo>
                  <a:cubicBezTo>
                    <a:pt x="30" y="117"/>
                    <a:pt x="0" y="54"/>
                    <a:pt x="55" y="27"/>
                  </a:cubicBezTo>
                  <a:cubicBezTo>
                    <a:pt x="109" y="0"/>
                    <a:pt x="134" y="31"/>
                    <a:pt x="151" y="5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A1A1713E-2CC6-4E95-A057-63A1D660EF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7427" y="963617"/>
              <a:ext cx="323850" cy="160338"/>
            </a:xfrm>
            <a:custGeom>
              <a:avLst/>
              <a:gdLst>
                <a:gd name="T0" fmla="*/ 0 w 176"/>
                <a:gd name="T1" fmla="*/ 75 h 87"/>
                <a:gd name="T2" fmla="*/ 71 w 176"/>
                <a:gd name="T3" fmla="*/ 13 h 87"/>
                <a:gd name="T4" fmla="*/ 176 w 17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" h="87">
                  <a:moveTo>
                    <a:pt x="0" y="75"/>
                  </a:moveTo>
                  <a:cubicBezTo>
                    <a:pt x="0" y="75"/>
                    <a:pt x="21" y="25"/>
                    <a:pt x="71" y="13"/>
                  </a:cubicBezTo>
                  <a:cubicBezTo>
                    <a:pt x="129" y="0"/>
                    <a:pt x="176" y="17"/>
                    <a:pt x="176" y="87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Line 16">
              <a:extLst>
                <a:ext uri="{FF2B5EF4-FFF2-40B4-BE49-F238E27FC236}">
                  <a16:creationId xmlns:a16="http://schemas.microsoft.com/office/drawing/2014/main" id="{89C32F33-64F2-46E9-B47E-5F76653A38B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5121277" y="1123954"/>
              <a:ext cx="0" cy="1022353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5544A8D8-4C09-438B-9248-BFCE1FDE1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05390" y="1295405"/>
              <a:ext cx="115887" cy="84138"/>
            </a:xfrm>
            <a:custGeom>
              <a:avLst/>
              <a:gdLst>
                <a:gd name="T0" fmla="*/ 63 w 63"/>
                <a:gd name="T1" fmla="*/ 46 h 46"/>
                <a:gd name="T2" fmla="*/ 0 w 63"/>
                <a:gd name="T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" h="46">
                  <a:moveTo>
                    <a:pt x="63" y="46"/>
                  </a:moveTo>
                  <a:cubicBezTo>
                    <a:pt x="63" y="46"/>
                    <a:pt x="59" y="0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D59A6BB6-C349-416B-B152-AEF9CDCD35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3291" y="1438280"/>
              <a:ext cx="315912" cy="193675"/>
            </a:xfrm>
            <a:custGeom>
              <a:avLst/>
              <a:gdLst>
                <a:gd name="T0" fmla="*/ 0 w 172"/>
                <a:gd name="T1" fmla="*/ 0 h 105"/>
                <a:gd name="T2" fmla="*/ 62 w 172"/>
                <a:gd name="T3" fmla="*/ 90 h 105"/>
                <a:gd name="T4" fmla="*/ 172 w 172"/>
                <a:gd name="T5" fmla="*/ 5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105">
                  <a:moveTo>
                    <a:pt x="0" y="0"/>
                  </a:moveTo>
                  <a:cubicBezTo>
                    <a:pt x="0" y="0"/>
                    <a:pt x="8" y="74"/>
                    <a:pt x="62" y="90"/>
                  </a:cubicBezTo>
                  <a:cubicBezTo>
                    <a:pt x="117" y="105"/>
                    <a:pt x="172" y="58"/>
                    <a:pt x="172" y="58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F3A19242-7971-4033-AFAD-B926E00E1E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1391" y="1608145"/>
              <a:ext cx="139701" cy="119063"/>
            </a:xfrm>
            <a:custGeom>
              <a:avLst/>
              <a:gdLst>
                <a:gd name="T0" fmla="*/ 0 w 76"/>
                <a:gd name="T1" fmla="*/ 64 h 65"/>
                <a:gd name="T2" fmla="*/ 76 w 76"/>
                <a:gd name="T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" h="65">
                  <a:moveTo>
                    <a:pt x="0" y="64"/>
                  </a:moveTo>
                  <a:cubicBezTo>
                    <a:pt x="0" y="64"/>
                    <a:pt x="69" y="65"/>
                    <a:pt x="76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A37DC7B6-F60D-4E11-A851-4ECB8FDC73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16478" y="1843095"/>
              <a:ext cx="209550" cy="292101"/>
            </a:xfrm>
            <a:custGeom>
              <a:avLst/>
              <a:gdLst>
                <a:gd name="T0" fmla="*/ 114 w 114"/>
                <a:gd name="T1" fmla="*/ 0 h 159"/>
                <a:gd name="T2" fmla="*/ 17 w 114"/>
                <a:gd name="T3" fmla="*/ 58 h 159"/>
                <a:gd name="T4" fmla="*/ 51 w 114"/>
                <a:gd name="T5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159">
                  <a:moveTo>
                    <a:pt x="114" y="0"/>
                  </a:moveTo>
                  <a:cubicBezTo>
                    <a:pt x="114" y="0"/>
                    <a:pt x="34" y="8"/>
                    <a:pt x="17" y="58"/>
                  </a:cubicBezTo>
                  <a:cubicBezTo>
                    <a:pt x="0" y="109"/>
                    <a:pt x="51" y="159"/>
                    <a:pt x="51" y="159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654335F8-6138-4EEE-8B15-C672D71CF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4879" y="1878020"/>
              <a:ext cx="127000" cy="133350"/>
            </a:xfrm>
            <a:custGeom>
              <a:avLst/>
              <a:gdLst>
                <a:gd name="T0" fmla="*/ 1 w 69"/>
                <a:gd name="T1" fmla="*/ 0 h 72"/>
                <a:gd name="T2" fmla="*/ 69 w 69"/>
                <a:gd name="T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9" h="72">
                  <a:moveTo>
                    <a:pt x="1" y="0"/>
                  </a:moveTo>
                  <a:cubicBezTo>
                    <a:pt x="1" y="0"/>
                    <a:pt x="0" y="65"/>
                    <a:pt x="69" y="72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4CE8CA38-030A-449E-BDFD-3680AAD47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21281" y="1739906"/>
              <a:ext cx="663576" cy="565152"/>
            </a:xfrm>
            <a:custGeom>
              <a:avLst/>
              <a:gdLst>
                <a:gd name="T0" fmla="*/ 319 w 361"/>
                <a:gd name="T1" fmla="*/ 0 h 307"/>
                <a:gd name="T2" fmla="*/ 285 w 361"/>
                <a:gd name="T3" fmla="*/ 132 h 307"/>
                <a:gd name="T4" fmla="*/ 206 w 361"/>
                <a:gd name="T5" fmla="*/ 249 h 307"/>
                <a:gd name="T6" fmla="*/ 113 w 361"/>
                <a:gd name="T7" fmla="*/ 307 h 307"/>
                <a:gd name="T8" fmla="*/ 0 w 361"/>
                <a:gd name="T9" fmla="*/ 22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307">
                  <a:moveTo>
                    <a:pt x="319" y="0"/>
                  </a:moveTo>
                  <a:cubicBezTo>
                    <a:pt x="361" y="77"/>
                    <a:pt x="319" y="116"/>
                    <a:pt x="285" y="132"/>
                  </a:cubicBezTo>
                  <a:cubicBezTo>
                    <a:pt x="294" y="245"/>
                    <a:pt x="206" y="249"/>
                    <a:pt x="206" y="249"/>
                  </a:cubicBezTo>
                  <a:cubicBezTo>
                    <a:pt x="206" y="249"/>
                    <a:pt x="197" y="307"/>
                    <a:pt x="113" y="307"/>
                  </a:cubicBezTo>
                  <a:cubicBezTo>
                    <a:pt x="21" y="307"/>
                    <a:pt x="0" y="221"/>
                    <a:pt x="0" y="22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3B875B42-C4C4-482E-9D04-D2776F81BF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5121" y="1260480"/>
              <a:ext cx="401638" cy="530227"/>
            </a:xfrm>
            <a:custGeom>
              <a:avLst/>
              <a:gdLst>
                <a:gd name="T0" fmla="*/ 117 w 218"/>
                <a:gd name="T1" fmla="*/ 288 h 288"/>
                <a:gd name="T2" fmla="*/ 218 w 218"/>
                <a:gd name="T3" fmla="*/ 206 h 288"/>
                <a:gd name="T4" fmla="*/ 189 w 218"/>
                <a:gd name="T5" fmla="*/ 128 h 288"/>
                <a:gd name="T6" fmla="*/ 100 w 218"/>
                <a:gd name="T7" fmla="*/ 12 h 288"/>
                <a:gd name="T8" fmla="*/ 0 w 218"/>
                <a:gd name="T9" fmla="*/ 10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88">
                  <a:moveTo>
                    <a:pt x="117" y="288"/>
                  </a:moveTo>
                  <a:cubicBezTo>
                    <a:pt x="117" y="288"/>
                    <a:pt x="218" y="280"/>
                    <a:pt x="218" y="206"/>
                  </a:cubicBezTo>
                  <a:cubicBezTo>
                    <a:pt x="218" y="152"/>
                    <a:pt x="189" y="128"/>
                    <a:pt x="189" y="128"/>
                  </a:cubicBezTo>
                  <a:cubicBezTo>
                    <a:pt x="189" y="128"/>
                    <a:pt x="218" y="27"/>
                    <a:pt x="100" y="12"/>
                  </a:cubicBezTo>
                  <a:cubicBezTo>
                    <a:pt x="0" y="0"/>
                    <a:pt x="0" y="101"/>
                    <a:pt x="0" y="10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AFB557CB-C37C-461F-B218-03F6698E66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7016" y="1066804"/>
              <a:ext cx="277812" cy="215901"/>
            </a:xfrm>
            <a:custGeom>
              <a:avLst/>
              <a:gdLst>
                <a:gd name="T0" fmla="*/ 121 w 151"/>
                <a:gd name="T1" fmla="*/ 117 h 117"/>
                <a:gd name="T2" fmla="*/ 96 w 151"/>
                <a:gd name="T3" fmla="*/ 27 h 117"/>
                <a:gd name="T4" fmla="*/ 0 w 151"/>
                <a:gd name="T5" fmla="*/ 5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117">
                  <a:moveTo>
                    <a:pt x="121" y="117"/>
                  </a:moveTo>
                  <a:cubicBezTo>
                    <a:pt x="121" y="117"/>
                    <a:pt x="151" y="54"/>
                    <a:pt x="96" y="27"/>
                  </a:cubicBezTo>
                  <a:cubicBezTo>
                    <a:pt x="42" y="0"/>
                    <a:pt x="17" y="31"/>
                    <a:pt x="0" y="5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C57B0C1D-3A92-45E8-90F4-4BBD8B165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21278" y="963616"/>
              <a:ext cx="323850" cy="160338"/>
            </a:xfrm>
            <a:custGeom>
              <a:avLst/>
              <a:gdLst>
                <a:gd name="T0" fmla="*/ 176 w 176"/>
                <a:gd name="T1" fmla="*/ 75 h 87"/>
                <a:gd name="T2" fmla="*/ 105 w 176"/>
                <a:gd name="T3" fmla="*/ 13 h 87"/>
                <a:gd name="T4" fmla="*/ 0 w 17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" h="87">
                  <a:moveTo>
                    <a:pt x="176" y="75"/>
                  </a:moveTo>
                  <a:cubicBezTo>
                    <a:pt x="176" y="75"/>
                    <a:pt x="155" y="25"/>
                    <a:pt x="105" y="13"/>
                  </a:cubicBezTo>
                  <a:cubicBezTo>
                    <a:pt x="47" y="0"/>
                    <a:pt x="0" y="17"/>
                    <a:pt x="0" y="87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6">
              <a:extLst>
                <a:ext uri="{FF2B5EF4-FFF2-40B4-BE49-F238E27FC236}">
                  <a16:creationId xmlns:a16="http://schemas.microsoft.com/office/drawing/2014/main" id="{28624B26-FC5C-41DA-B146-95815FD925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21272" y="1668468"/>
              <a:ext cx="115886" cy="82550"/>
            </a:xfrm>
            <a:custGeom>
              <a:avLst/>
              <a:gdLst>
                <a:gd name="T0" fmla="*/ 0 w 63"/>
                <a:gd name="T1" fmla="*/ 45 h 45"/>
                <a:gd name="T2" fmla="*/ 63 w 63"/>
                <a:gd name="T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" h="45">
                  <a:moveTo>
                    <a:pt x="0" y="45"/>
                  </a:moveTo>
                  <a:cubicBezTo>
                    <a:pt x="0" y="45"/>
                    <a:pt x="4" y="0"/>
                    <a:pt x="63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7">
              <a:extLst>
                <a:ext uri="{FF2B5EF4-FFF2-40B4-BE49-F238E27FC236}">
                  <a16:creationId xmlns:a16="http://schemas.microsoft.com/office/drawing/2014/main" id="{E38D2D96-D775-4B05-A8C8-1C30EBFD4D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3346" y="1438278"/>
              <a:ext cx="315912" cy="193675"/>
            </a:xfrm>
            <a:custGeom>
              <a:avLst/>
              <a:gdLst>
                <a:gd name="T0" fmla="*/ 172 w 172"/>
                <a:gd name="T1" fmla="*/ 0 h 105"/>
                <a:gd name="T2" fmla="*/ 110 w 172"/>
                <a:gd name="T3" fmla="*/ 90 h 105"/>
                <a:gd name="T4" fmla="*/ 0 w 172"/>
                <a:gd name="T5" fmla="*/ 5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105">
                  <a:moveTo>
                    <a:pt x="172" y="0"/>
                  </a:moveTo>
                  <a:cubicBezTo>
                    <a:pt x="172" y="0"/>
                    <a:pt x="164" y="74"/>
                    <a:pt x="110" y="90"/>
                  </a:cubicBezTo>
                  <a:cubicBezTo>
                    <a:pt x="55" y="105"/>
                    <a:pt x="0" y="58"/>
                    <a:pt x="0" y="58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8">
              <a:extLst>
                <a:ext uri="{FF2B5EF4-FFF2-40B4-BE49-F238E27FC236}">
                  <a16:creationId xmlns:a16="http://schemas.microsoft.com/office/drawing/2014/main" id="{B04185C5-D392-46BD-8E84-1FB44B645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459" y="1608144"/>
              <a:ext cx="139700" cy="119063"/>
            </a:xfrm>
            <a:custGeom>
              <a:avLst/>
              <a:gdLst>
                <a:gd name="T0" fmla="*/ 76 w 76"/>
                <a:gd name="T1" fmla="*/ 64 h 65"/>
                <a:gd name="T2" fmla="*/ 0 w 76"/>
                <a:gd name="T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" h="65">
                  <a:moveTo>
                    <a:pt x="76" y="64"/>
                  </a:moveTo>
                  <a:cubicBezTo>
                    <a:pt x="76" y="64"/>
                    <a:pt x="7" y="65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528FE7BD-F791-4253-B214-4AD63E3FF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6528" y="1843095"/>
              <a:ext cx="209550" cy="292101"/>
            </a:xfrm>
            <a:custGeom>
              <a:avLst/>
              <a:gdLst>
                <a:gd name="T0" fmla="*/ 0 w 114"/>
                <a:gd name="T1" fmla="*/ 0 h 159"/>
                <a:gd name="T2" fmla="*/ 97 w 114"/>
                <a:gd name="T3" fmla="*/ 58 h 159"/>
                <a:gd name="T4" fmla="*/ 63 w 114"/>
                <a:gd name="T5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159">
                  <a:moveTo>
                    <a:pt x="0" y="0"/>
                  </a:moveTo>
                  <a:cubicBezTo>
                    <a:pt x="0" y="0"/>
                    <a:pt x="80" y="8"/>
                    <a:pt x="97" y="58"/>
                  </a:cubicBezTo>
                  <a:cubicBezTo>
                    <a:pt x="114" y="109"/>
                    <a:pt x="63" y="159"/>
                    <a:pt x="63" y="159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C5C76E00-D648-4C22-A204-D26E93BDF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675" y="1878013"/>
              <a:ext cx="127000" cy="133350"/>
            </a:xfrm>
            <a:custGeom>
              <a:avLst/>
              <a:gdLst>
                <a:gd name="T0" fmla="*/ 68 w 69"/>
                <a:gd name="T1" fmla="*/ 0 h 72"/>
                <a:gd name="T2" fmla="*/ 0 w 69"/>
                <a:gd name="T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9" h="72">
                  <a:moveTo>
                    <a:pt x="68" y="0"/>
                  </a:moveTo>
                  <a:cubicBezTo>
                    <a:pt x="68" y="0"/>
                    <a:pt x="69" y="65"/>
                    <a:pt x="0" y="72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Freeform 34">
            <a:extLst>
              <a:ext uri="{FF2B5EF4-FFF2-40B4-BE49-F238E27FC236}">
                <a16:creationId xmlns:a16="http://schemas.microsoft.com/office/drawing/2014/main" id="{1BAFA60B-399E-418A-8FD0-57BA9B7A38A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6872477" y="2449827"/>
            <a:ext cx="1265682" cy="1267200"/>
          </a:xfrm>
          <a:custGeom>
            <a:avLst/>
            <a:gdLst>
              <a:gd name="T0" fmla="*/ 0 w 720"/>
              <a:gd name="T1" fmla="*/ 433 h 720"/>
              <a:gd name="T2" fmla="*/ 120 w 720"/>
              <a:gd name="T3" fmla="*/ 720 h 720"/>
              <a:gd name="T4" fmla="*/ 240 w 720"/>
              <a:gd name="T5" fmla="*/ 146 h 720"/>
              <a:gd name="T6" fmla="*/ 360 w 720"/>
              <a:gd name="T7" fmla="*/ 720 h 720"/>
              <a:gd name="T8" fmla="*/ 480 w 720"/>
              <a:gd name="T9" fmla="*/ 287 h 720"/>
              <a:gd name="T10" fmla="*/ 600 w 720"/>
              <a:gd name="T11" fmla="*/ 588 h 720"/>
              <a:gd name="T12" fmla="*/ 720 w 720"/>
              <a:gd name="T13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0" h="720">
                <a:moveTo>
                  <a:pt x="0" y="433"/>
                </a:moveTo>
                <a:cubicBezTo>
                  <a:pt x="96" y="433"/>
                  <a:pt x="58" y="720"/>
                  <a:pt x="120" y="720"/>
                </a:cubicBezTo>
                <a:cubicBezTo>
                  <a:pt x="182" y="720"/>
                  <a:pt x="144" y="146"/>
                  <a:pt x="240" y="146"/>
                </a:cubicBezTo>
                <a:cubicBezTo>
                  <a:pt x="336" y="146"/>
                  <a:pt x="317" y="720"/>
                  <a:pt x="360" y="720"/>
                </a:cubicBezTo>
                <a:cubicBezTo>
                  <a:pt x="403" y="720"/>
                  <a:pt x="384" y="287"/>
                  <a:pt x="480" y="287"/>
                </a:cubicBezTo>
                <a:cubicBezTo>
                  <a:pt x="576" y="287"/>
                  <a:pt x="557" y="588"/>
                  <a:pt x="600" y="588"/>
                </a:cubicBezTo>
                <a:cubicBezTo>
                  <a:pt x="643" y="588"/>
                  <a:pt x="624" y="0"/>
                  <a:pt x="720" y="0"/>
                </a:cubicBezTo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2C916C3-449A-43DA-B5E0-0F080651A4E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902077" y="2449828"/>
            <a:ext cx="846000" cy="1268241"/>
            <a:chOff x="9374188" y="882650"/>
            <a:chExt cx="884238" cy="1325563"/>
          </a:xfrm>
        </p:grpSpPr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F4613154-48FF-470B-8A51-46FF265B68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24988" y="882650"/>
              <a:ext cx="620713" cy="1325562"/>
            </a:xfrm>
            <a:custGeom>
              <a:avLst/>
              <a:gdLst>
                <a:gd name="T0" fmla="*/ 0 w 391"/>
                <a:gd name="T1" fmla="*/ 835 h 835"/>
                <a:gd name="T2" fmla="*/ 391 w 391"/>
                <a:gd name="T3" fmla="*/ 0 h 835"/>
                <a:gd name="T4" fmla="*/ 162 w 391"/>
                <a:gd name="T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1" h="835">
                  <a:moveTo>
                    <a:pt x="0" y="835"/>
                  </a:moveTo>
                  <a:lnTo>
                    <a:pt x="391" y="0"/>
                  </a:lnTo>
                  <a:lnTo>
                    <a:pt x="162" y="0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121932E-1B28-493D-B9D9-02D5D251D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24988" y="1347788"/>
              <a:ext cx="833438" cy="860425"/>
            </a:xfrm>
            <a:custGeom>
              <a:avLst/>
              <a:gdLst>
                <a:gd name="T0" fmla="*/ 0 w 525"/>
                <a:gd name="T1" fmla="*/ 542 h 542"/>
                <a:gd name="T2" fmla="*/ 525 w 525"/>
                <a:gd name="T3" fmla="*/ 0 h 542"/>
                <a:gd name="T4" fmla="*/ 324 w 525"/>
                <a:gd name="T5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5" h="542">
                  <a:moveTo>
                    <a:pt x="0" y="542"/>
                  </a:moveTo>
                  <a:lnTo>
                    <a:pt x="525" y="0"/>
                  </a:lnTo>
                  <a:lnTo>
                    <a:pt x="324" y="0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E95DE3EB-7C06-447B-80F2-BFBA62AA79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374188" y="882650"/>
              <a:ext cx="309563" cy="650875"/>
            </a:xfrm>
            <a:custGeom>
              <a:avLst/>
              <a:gdLst>
                <a:gd name="T0" fmla="*/ 195 w 195"/>
                <a:gd name="T1" fmla="*/ 0 h 410"/>
                <a:gd name="T2" fmla="*/ 0 w 195"/>
                <a:gd name="T3" fmla="*/ 410 h 410"/>
                <a:gd name="T4" fmla="*/ 155 w 195"/>
                <a:gd name="T5" fmla="*/ 41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410">
                  <a:moveTo>
                    <a:pt x="195" y="0"/>
                  </a:moveTo>
                  <a:lnTo>
                    <a:pt x="0" y="410"/>
                  </a:lnTo>
                  <a:lnTo>
                    <a:pt x="155" y="410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65" name="Picture 64" descr="A picture containing laptop, sitting, computer, drawing&#10;&#10;Description automatically generated">
            <a:extLst>
              <a:ext uri="{FF2B5EF4-FFF2-40B4-BE49-F238E27FC236}">
                <a16:creationId xmlns:a16="http://schemas.microsoft.com/office/drawing/2014/main" id="{FE4E30CB-F354-4E41-882C-0596D2454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357" y="1147398"/>
            <a:ext cx="1980000" cy="4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3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BE84093-7A62-4E83-9E22-F38157080EE8}"/>
              </a:ext>
            </a:extLst>
          </p:cNvPr>
          <p:cNvSpPr/>
          <p:nvPr userDrawn="1"/>
        </p:nvSpPr>
        <p:spPr>
          <a:xfrm>
            <a:off x="138000" y="135900"/>
            <a:ext cx="11916000" cy="6586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00F7A-D076-4C3C-94B6-187B6D8D62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000" y="5706000"/>
            <a:ext cx="4194432" cy="432000"/>
          </a:xfrm>
        </p:spPr>
        <p:txBody>
          <a:bodyPr anchor="t" anchorCtr="0"/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57997F-760C-4C99-A1F5-132B39119DD2}"/>
              </a:ext>
            </a:extLst>
          </p:cNvPr>
          <p:cNvSpPr txBox="1"/>
          <p:nvPr userDrawn="1"/>
        </p:nvSpPr>
        <p:spPr>
          <a:xfrm>
            <a:off x="9383732" y="5724000"/>
            <a:ext cx="2304000" cy="304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1600" spc="300">
                <a:solidFill>
                  <a:schemeClr val="tx1"/>
                </a:solidFill>
              </a:rPr>
              <a:t>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8BC2F-05D5-4241-8D47-2412DA7500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0998" y="3384000"/>
            <a:ext cx="10422002" cy="1994116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6000" b="1" spc="-300" baseline="0"/>
            </a:lvl1pPr>
          </a:lstStyle>
          <a:p>
            <a:pPr lvl="0"/>
            <a:r>
              <a:rPr lang="en-US"/>
              <a:t>Presentation title text </a:t>
            </a:r>
            <a:br>
              <a:rPr lang="en-US"/>
            </a:br>
            <a:r>
              <a:rPr lang="en-US"/>
              <a:t>goes here, on two lines</a:t>
            </a:r>
            <a:endParaRPr lang="en-GB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8212525E-75AA-4BEB-A5AA-174E28E957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3744" y="765003"/>
            <a:ext cx="3776054" cy="359516"/>
          </a:xfrm>
        </p:spPr>
        <p:txBody>
          <a:bodyPr anchor="ctr" anchorCtr="0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  <a:endParaRPr lang="en-GB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AE6783-1897-4A4E-9FB6-DDFDB1BD5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01" y="730518"/>
            <a:ext cx="1213200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40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5ACBF0"/>
          </p15:clr>
        </p15:guide>
        <p15:guide id="2" pos="7120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oach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>
            <a:extLst>
              <a:ext uri="{FF2B5EF4-FFF2-40B4-BE49-F238E27FC236}">
                <a16:creationId xmlns:a16="http://schemas.microsoft.com/office/drawing/2014/main" id="{D058C9CA-8CED-4FB5-9BAD-CC236EFBDF01}"/>
              </a:ext>
            </a:extLst>
          </p:cNvPr>
          <p:cNvSpPr txBox="1"/>
          <p:nvPr userDrawn="1"/>
        </p:nvSpPr>
        <p:spPr>
          <a:xfrm>
            <a:off x="515803" y="418434"/>
            <a:ext cx="5421293" cy="6797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3800" b="1" spc="0">
                <a:solidFill>
                  <a:schemeClr val="tx1"/>
                </a:solidFill>
              </a:rPr>
              <a:t>Our approach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247BB-21B0-4AA6-AE34-8AA1716A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E722C0-063C-447B-904F-A00A94868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C79C-763A-4CD6-A65F-2C1A9468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B8F489-8BED-4008-B501-F0871D5D0152}"/>
              </a:ext>
            </a:extLst>
          </p:cNvPr>
          <p:cNvSpPr/>
          <p:nvPr userDrawn="1"/>
        </p:nvSpPr>
        <p:spPr>
          <a:xfrm>
            <a:off x="515802" y="4445511"/>
            <a:ext cx="2700000" cy="11768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E0F026-A669-4B63-8BAD-18146B78CC19}"/>
              </a:ext>
            </a:extLst>
          </p:cNvPr>
          <p:cNvSpPr/>
          <p:nvPr userDrawn="1"/>
        </p:nvSpPr>
        <p:spPr>
          <a:xfrm>
            <a:off x="515802" y="1725612"/>
            <a:ext cx="2700000" cy="27198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CDECC2-5BD3-4FFA-8AA9-CCF96DCFCEA8}"/>
              </a:ext>
            </a:extLst>
          </p:cNvPr>
          <p:cNvGrpSpPr/>
          <p:nvPr userDrawn="1"/>
        </p:nvGrpSpPr>
        <p:grpSpPr>
          <a:xfrm>
            <a:off x="1230096" y="2449092"/>
            <a:ext cx="1271412" cy="1272938"/>
            <a:chOff x="1600880" y="3100272"/>
            <a:chExt cx="1132641" cy="1134000"/>
          </a:xfrm>
          <a:noFill/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65DA1AD-A2B6-4FD1-A0D5-81964542B8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83360" y="3476461"/>
              <a:ext cx="281124" cy="757811"/>
            </a:xfrm>
            <a:custGeom>
              <a:avLst/>
              <a:gdLst>
                <a:gd name="T0" fmla="*/ 0 w 207"/>
                <a:gd name="T1" fmla="*/ 71 h 558"/>
                <a:gd name="T2" fmla="*/ 0 w 207"/>
                <a:gd name="T3" fmla="*/ 0 h 558"/>
                <a:gd name="T4" fmla="*/ 207 w 207"/>
                <a:gd name="T5" fmla="*/ 0 h 558"/>
                <a:gd name="T6" fmla="*/ 207 w 207"/>
                <a:gd name="T7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558">
                  <a:moveTo>
                    <a:pt x="0" y="71"/>
                  </a:moveTo>
                  <a:lnTo>
                    <a:pt x="0" y="0"/>
                  </a:lnTo>
                  <a:lnTo>
                    <a:pt x="207" y="0"/>
                  </a:lnTo>
                  <a:lnTo>
                    <a:pt x="207" y="558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64C2271-5BAE-4D59-9215-533092BFEF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64483" y="3287688"/>
              <a:ext cx="281124" cy="945226"/>
            </a:xfrm>
            <a:custGeom>
              <a:avLst/>
              <a:gdLst>
                <a:gd name="T0" fmla="*/ 0 w 207"/>
                <a:gd name="T1" fmla="*/ 72 h 696"/>
                <a:gd name="T2" fmla="*/ 0 w 207"/>
                <a:gd name="T3" fmla="*/ 0 h 696"/>
                <a:gd name="T4" fmla="*/ 207 w 207"/>
                <a:gd name="T5" fmla="*/ 0 h 696"/>
                <a:gd name="T6" fmla="*/ 207 w 207"/>
                <a:gd name="T7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696">
                  <a:moveTo>
                    <a:pt x="0" y="72"/>
                  </a:moveTo>
                  <a:lnTo>
                    <a:pt x="0" y="0"/>
                  </a:lnTo>
                  <a:lnTo>
                    <a:pt x="207" y="0"/>
                  </a:lnTo>
                  <a:lnTo>
                    <a:pt x="207" y="696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36566206-D475-43EC-AAC9-6B2AA4F66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2397" y="3100272"/>
              <a:ext cx="281124" cy="1125851"/>
            </a:xfrm>
            <a:custGeom>
              <a:avLst/>
              <a:gdLst>
                <a:gd name="T0" fmla="*/ 0 w 207"/>
                <a:gd name="T1" fmla="*/ 71 h 829"/>
                <a:gd name="T2" fmla="*/ 0 w 207"/>
                <a:gd name="T3" fmla="*/ 0 h 829"/>
                <a:gd name="T4" fmla="*/ 207 w 207"/>
                <a:gd name="T5" fmla="*/ 0 h 829"/>
                <a:gd name="T6" fmla="*/ 207 w 207"/>
                <a:gd name="T7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829">
                  <a:moveTo>
                    <a:pt x="0" y="71"/>
                  </a:moveTo>
                  <a:lnTo>
                    <a:pt x="0" y="0"/>
                  </a:lnTo>
                  <a:lnTo>
                    <a:pt x="207" y="0"/>
                  </a:lnTo>
                  <a:lnTo>
                    <a:pt x="207" y="829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959CE506-02C7-4D38-A418-2DDB278C2E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0880" y="3667952"/>
              <a:ext cx="279765" cy="566320"/>
            </a:xfrm>
            <a:custGeom>
              <a:avLst/>
              <a:gdLst>
                <a:gd name="T0" fmla="*/ 0 w 206"/>
                <a:gd name="T1" fmla="*/ 417 h 417"/>
                <a:gd name="T2" fmla="*/ 0 w 206"/>
                <a:gd name="T3" fmla="*/ 0 h 417"/>
                <a:gd name="T4" fmla="*/ 206 w 206"/>
                <a:gd name="T5" fmla="*/ 0 h 417"/>
                <a:gd name="T6" fmla="*/ 206 w 206"/>
                <a:gd name="T7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6" h="417">
                  <a:moveTo>
                    <a:pt x="0" y="417"/>
                  </a:moveTo>
                  <a:lnTo>
                    <a:pt x="0" y="0"/>
                  </a:lnTo>
                  <a:lnTo>
                    <a:pt x="206" y="0"/>
                  </a:lnTo>
                  <a:lnTo>
                    <a:pt x="206" y="417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1F1F5F-E302-476B-8590-9C5E9A1B1294}"/>
              </a:ext>
            </a:extLst>
          </p:cNvPr>
          <p:cNvSpPr txBox="1"/>
          <p:nvPr userDrawn="1"/>
        </p:nvSpPr>
        <p:spPr>
          <a:xfrm>
            <a:off x="756000" y="4680361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solidFill>
                  <a:schemeClr val="tx1"/>
                </a:solidFill>
                <a:latin typeface="Montserrat" pitchFamily="2" charset="77"/>
              </a:rPr>
              <a:t>Growth</a:t>
            </a:r>
          </a:p>
          <a:p>
            <a:r>
              <a:rPr lang="en-US" sz="2200">
                <a:solidFill>
                  <a:schemeClr val="tx1"/>
                </a:solidFill>
                <a:latin typeface="Montserrat" pitchFamily="2" charset="77"/>
              </a:rPr>
              <a:t>Potential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1C1164-08EB-4B65-A310-0DBC65CBBF64}"/>
              </a:ext>
            </a:extLst>
          </p:cNvPr>
          <p:cNvSpPr/>
          <p:nvPr userDrawn="1"/>
        </p:nvSpPr>
        <p:spPr>
          <a:xfrm>
            <a:off x="3335560" y="4474086"/>
            <a:ext cx="2700000" cy="11494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381B71-ABB2-4A39-BA4C-890EAAA1787A}"/>
              </a:ext>
            </a:extLst>
          </p:cNvPr>
          <p:cNvSpPr/>
          <p:nvPr userDrawn="1"/>
        </p:nvSpPr>
        <p:spPr>
          <a:xfrm>
            <a:off x="3335560" y="1725612"/>
            <a:ext cx="2700000" cy="27484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DA54AA-00C6-49B9-9C12-B6E8101F4BDE}"/>
              </a:ext>
            </a:extLst>
          </p:cNvPr>
          <p:cNvSpPr txBox="1"/>
          <p:nvPr userDrawn="1"/>
        </p:nvSpPr>
        <p:spPr>
          <a:xfrm>
            <a:off x="3555484" y="4682600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solidFill>
                  <a:schemeClr val="tx1"/>
                </a:solidFill>
                <a:latin typeface="Montserrat" pitchFamily="2" charset="77"/>
              </a:rPr>
              <a:t>Human</a:t>
            </a:r>
          </a:p>
          <a:p>
            <a:r>
              <a:rPr lang="en-US" sz="2200">
                <a:solidFill>
                  <a:schemeClr val="tx1"/>
                </a:solidFill>
                <a:latin typeface="Montserrat" pitchFamily="2" charset="77"/>
              </a:rPr>
              <a:t>Understanding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CBDCB5-A8E8-4E6B-B2F0-4AB160564B66}"/>
              </a:ext>
            </a:extLst>
          </p:cNvPr>
          <p:cNvSpPr/>
          <p:nvPr userDrawn="1"/>
        </p:nvSpPr>
        <p:spPr>
          <a:xfrm>
            <a:off x="6155318" y="4474086"/>
            <a:ext cx="2700000" cy="11494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CD9A75-08AC-486A-8B57-E6A4BE0078C9}"/>
              </a:ext>
            </a:extLst>
          </p:cNvPr>
          <p:cNvSpPr/>
          <p:nvPr userDrawn="1"/>
        </p:nvSpPr>
        <p:spPr>
          <a:xfrm>
            <a:off x="6155318" y="1725612"/>
            <a:ext cx="2700000" cy="27484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053634-F23C-44D6-B426-CA76048EC64E}"/>
              </a:ext>
            </a:extLst>
          </p:cNvPr>
          <p:cNvSpPr txBox="1"/>
          <p:nvPr userDrawn="1"/>
        </p:nvSpPr>
        <p:spPr>
          <a:xfrm>
            <a:off x="6321101" y="4682600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solidFill>
                  <a:schemeClr val="tx1"/>
                </a:solidFill>
                <a:latin typeface="Montserrat" pitchFamily="2" charset="77"/>
              </a:rPr>
              <a:t>Momentum</a:t>
            </a:r>
          </a:p>
          <a:p>
            <a:r>
              <a:rPr lang="en-US" sz="2200">
                <a:solidFill>
                  <a:schemeClr val="tx1"/>
                </a:solidFill>
                <a:latin typeface="Montserrat" pitchFamily="2" charset="77"/>
              </a:rPr>
              <a:t>Mapping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A78D84D-05EF-404D-9158-19660FF5C7D9}"/>
              </a:ext>
            </a:extLst>
          </p:cNvPr>
          <p:cNvSpPr/>
          <p:nvPr userDrawn="1"/>
        </p:nvSpPr>
        <p:spPr>
          <a:xfrm>
            <a:off x="8975077" y="4483984"/>
            <a:ext cx="2700000" cy="1149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E6878AF-F024-498B-9EAE-603CC9D8ECF5}"/>
              </a:ext>
            </a:extLst>
          </p:cNvPr>
          <p:cNvSpPr/>
          <p:nvPr userDrawn="1"/>
        </p:nvSpPr>
        <p:spPr>
          <a:xfrm>
            <a:off x="8975077" y="1735510"/>
            <a:ext cx="2700000" cy="2748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7EA78E-BA54-4EC8-AFDF-06BDE090DF0E}"/>
              </a:ext>
            </a:extLst>
          </p:cNvPr>
          <p:cNvSpPr txBox="1"/>
          <p:nvPr userDrawn="1"/>
        </p:nvSpPr>
        <p:spPr>
          <a:xfrm>
            <a:off x="9162918" y="4692498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Unlimited</a:t>
            </a:r>
          </a:p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Creativity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752F587-EB59-47C7-96AE-AFAD009F1BC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055560" y="2435152"/>
            <a:ext cx="1260000" cy="1273563"/>
            <a:chOff x="4457704" y="963616"/>
            <a:chExt cx="1327153" cy="1341442"/>
          </a:xfrm>
        </p:grpSpPr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AB0E63C6-B6FB-4A0C-9A3F-94275B0BBC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57704" y="1739906"/>
              <a:ext cx="663576" cy="565152"/>
            </a:xfrm>
            <a:custGeom>
              <a:avLst/>
              <a:gdLst>
                <a:gd name="T0" fmla="*/ 42 w 361"/>
                <a:gd name="T1" fmla="*/ 0 h 307"/>
                <a:gd name="T2" fmla="*/ 76 w 361"/>
                <a:gd name="T3" fmla="*/ 132 h 307"/>
                <a:gd name="T4" fmla="*/ 155 w 361"/>
                <a:gd name="T5" fmla="*/ 249 h 307"/>
                <a:gd name="T6" fmla="*/ 248 w 361"/>
                <a:gd name="T7" fmla="*/ 307 h 307"/>
                <a:gd name="T8" fmla="*/ 361 w 361"/>
                <a:gd name="T9" fmla="*/ 22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307">
                  <a:moveTo>
                    <a:pt x="42" y="0"/>
                  </a:moveTo>
                  <a:cubicBezTo>
                    <a:pt x="0" y="77"/>
                    <a:pt x="42" y="116"/>
                    <a:pt x="76" y="132"/>
                  </a:cubicBezTo>
                  <a:cubicBezTo>
                    <a:pt x="67" y="245"/>
                    <a:pt x="155" y="249"/>
                    <a:pt x="155" y="249"/>
                  </a:cubicBezTo>
                  <a:cubicBezTo>
                    <a:pt x="155" y="249"/>
                    <a:pt x="164" y="307"/>
                    <a:pt x="248" y="307"/>
                  </a:cubicBezTo>
                  <a:cubicBezTo>
                    <a:pt x="340" y="307"/>
                    <a:pt x="361" y="221"/>
                    <a:pt x="361" y="22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912F8419-A199-404A-917D-651756EFE4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95803" y="1260480"/>
              <a:ext cx="401637" cy="530227"/>
            </a:xfrm>
            <a:custGeom>
              <a:avLst/>
              <a:gdLst>
                <a:gd name="T0" fmla="*/ 101 w 218"/>
                <a:gd name="T1" fmla="*/ 288 h 288"/>
                <a:gd name="T2" fmla="*/ 0 w 218"/>
                <a:gd name="T3" fmla="*/ 206 h 288"/>
                <a:gd name="T4" fmla="*/ 29 w 218"/>
                <a:gd name="T5" fmla="*/ 128 h 288"/>
                <a:gd name="T6" fmla="*/ 118 w 218"/>
                <a:gd name="T7" fmla="*/ 12 h 288"/>
                <a:gd name="T8" fmla="*/ 218 w 218"/>
                <a:gd name="T9" fmla="*/ 10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88">
                  <a:moveTo>
                    <a:pt x="101" y="288"/>
                  </a:moveTo>
                  <a:cubicBezTo>
                    <a:pt x="101" y="288"/>
                    <a:pt x="0" y="280"/>
                    <a:pt x="0" y="206"/>
                  </a:cubicBezTo>
                  <a:cubicBezTo>
                    <a:pt x="0" y="152"/>
                    <a:pt x="29" y="128"/>
                    <a:pt x="29" y="128"/>
                  </a:cubicBezTo>
                  <a:cubicBezTo>
                    <a:pt x="29" y="128"/>
                    <a:pt x="0" y="27"/>
                    <a:pt x="118" y="12"/>
                  </a:cubicBezTo>
                  <a:cubicBezTo>
                    <a:pt x="218" y="0"/>
                    <a:pt x="218" y="101"/>
                    <a:pt x="218" y="10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D31BB3B-F455-4AA2-933A-19486430AF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7727" y="1066804"/>
              <a:ext cx="277812" cy="215901"/>
            </a:xfrm>
            <a:custGeom>
              <a:avLst/>
              <a:gdLst>
                <a:gd name="T0" fmla="*/ 30 w 151"/>
                <a:gd name="T1" fmla="*/ 117 h 117"/>
                <a:gd name="T2" fmla="*/ 55 w 151"/>
                <a:gd name="T3" fmla="*/ 27 h 117"/>
                <a:gd name="T4" fmla="*/ 151 w 151"/>
                <a:gd name="T5" fmla="*/ 5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117">
                  <a:moveTo>
                    <a:pt x="30" y="117"/>
                  </a:moveTo>
                  <a:cubicBezTo>
                    <a:pt x="30" y="117"/>
                    <a:pt x="0" y="54"/>
                    <a:pt x="55" y="27"/>
                  </a:cubicBezTo>
                  <a:cubicBezTo>
                    <a:pt x="109" y="0"/>
                    <a:pt x="134" y="31"/>
                    <a:pt x="151" y="5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A1A1713E-2CC6-4E95-A057-63A1D660EF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7427" y="963617"/>
              <a:ext cx="323850" cy="160338"/>
            </a:xfrm>
            <a:custGeom>
              <a:avLst/>
              <a:gdLst>
                <a:gd name="T0" fmla="*/ 0 w 176"/>
                <a:gd name="T1" fmla="*/ 75 h 87"/>
                <a:gd name="T2" fmla="*/ 71 w 176"/>
                <a:gd name="T3" fmla="*/ 13 h 87"/>
                <a:gd name="T4" fmla="*/ 176 w 17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" h="87">
                  <a:moveTo>
                    <a:pt x="0" y="75"/>
                  </a:moveTo>
                  <a:cubicBezTo>
                    <a:pt x="0" y="75"/>
                    <a:pt x="21" y="25"/>
                    <a:pt x="71" y="13"/>
                  </a:cubicBezTo>
                  <a:cubicBezTo>
                    <a:pt x="129" y="0"/>
                    <a:pt x="176" y="17"/>
                    <a:pt x="176" y="87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Line 16">
              <a:extLst>
                <a:ext uri="{FF2B5EF4-FFF2-40B4-BE49-F238E27FC236}">
                  <a16:creationId xmlns:a16="http://schemas.microsoft.com/office/drawing/2014/main" id="{89C32F33-64F2-46E9-B47E-5F76653A38B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5121277" y="1123954"/>
              <a:ext cx="0" cy="1022353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5544A8D8-4C09-438B-9248-BFCE1FDE17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05390" y="1295405"/>
              <a:ext cx="115887" cy="84138"/>
            </a:xfrm>
            <a:custGeom>
              <a:avLst/>
              <a:gdLst>
                <a:gd name="T0" fmla="*/ 63 w 63"/>
                <a:gd name="T1" fmla="*/ 46 h 46"/>
                <a:gd name="T2" fmla="*/ 0 w 63"/>
                <a:gd name="T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" h="46">
                  <a:moveTo>
                    <a:pt x="63" y="46"/>
                  </a:moveTo>
                  <a:cubicBezTo>
                    <a:pt x="63" y="46"/>
                    <a:pt x="59" y="0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D59A6BB6-C349-416B-B152-AEF9CDCD35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3291" y="1438280"/>
              <a:ext cx="315912" cy="193675"/>
            </a:xfrm>
            <a:custGeom>
              <a:avLst/>
              <a:gdLst>
                <a:gd name="T0" fmla="*/ 0 w 172"/>
                <a:gd name="T1" fmla="*/ 0 h 105"/>
                <a:gd name="T2" fmla="*/ 62 w 172"/>
                <a:gd name="T3" fmla="*/ 90 h 105"/>
                <a:gd name="T4" fmla="*/ 172 w 172"/>
                <a:gd name="T5" fmla="*/ 5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105">
                  <a:moveTo>
                    <a:pt x="0" y="0"/>
                  </a:moveTo>
                  <a:cubicBezTo>
                    <a:pt x="0" y="0"/>
                    <a:pt x="8" y="74"/>
                    <a:pt x="62" y="90"/>
                  </a:cubicBezTo>
                  <a:cubicBezTo>
                    <a:pt x="117" y="105"/>
                    <a:pt x="172" y="58"/>
                    <a:pt x="172" y="58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F3A19242-7971-4033-AFAD-B926E00E1E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1391" y="1608145"/>
              <a:ext cx="139701" cy="119063"/>
            </a:xfrm>
            <a:custGeom>
              <a:avLst/>
              <a:gdLst>
                <a:gd name="T0" fmla="*/ 0 w 76"/>
                <a:gd name="T1" fmla="*/ 64 h 65"/>
                <a:gd name="T2" fmla="*/ 76 w 76"/>
                <a:gd name="T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" h="65">
                  <a:moveTo>
                    <a:pt x="0" y="64"/>
                  </a:moveTo>
                  <a:cubicBezTo>
                    <a:pt x="0" y="64"/>
                    <a:pt x="69" y="65"/>
                    <a:pt x="76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A37DC7B6-F60D-4E11-A851-4ECB8FDC73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16478" y="1843095"/>
              <a:ext cx="209550" cy="292101"/>
            </a:xfrm>
            <a:custGeom>
              <a:avLst/>
              <a:gdLst>
                <a:gd name="T0" fmla="*/ 114 w 114"/>
                <a:gd name="T1" fmla="*/ 0 h 159"/>
                <a:gd name="T2" fmla="*/ 17 w 114"/>
                <a:gd name="T3" fmla="*/ 58 h 159"/>
                <a:gd name="T4" fmla="*/ 51 w 114"/>
                <a:gd name="T5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159">
                  <a:moveTo>
                    <a:pt x="114" y="0"/>
                  </a:moveTo>
                  <a:cubicBezTo>
                    <a:pt x="114" y="0"/>
                    <a:pt x="34" y="8"/>
                    <a:pt x="17" y="58"/>
                  </a:cubicBezTo>
                  <a:cubicBezTo>
                    <a:pt x="0" y="109"/>
                    <a:pt x="51" y="159"/>
                    <a:pt x="51" y="159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654335F8-6138-4EEE-8B15-C672D71CF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4879" y="1878020"/>
              <a:ext cx="127000" cy="133350"/>
            </a:xfrm>
            <a:custGeom>
              <a:avLst/>
              <a:gdLst>
                <a:gd name="T0" fmla="*/ 1 w 69"/>
                <a:gd name="T1" fmla="*/ 0 h 72"/>
                <a:gd name="T2" fmla="*/ 69 w 69"/>
                <a:gd name="T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9" h="72">
                  <a:moveTo>
                    <a:pt x="1" y="0"/>
                  </a:moveTo>
                  <a:cubicBezTo>
                    <a:pt x="1" y="0"/>
                    <a:pt x="0" y="65"/>
                    <a:pt x="69" y="72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4CE8CA38-030A-449E-BDFD-3680AAD47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21281" y="1739906"/>
              <a:ext cx="663576" cy="565152"/>
            </a:xfrm>
            <a:custGeom>
              <a:avLst/>
              <a:gdLst>
                <a:gd name="T0" fmla="*/ 319 w 361"/>
                <a:gd name="T1" fmla="*/ 0 h 307"/>
                <a:gd name="T2" fmla="*/ 285 w 361"/>
                <a:gd name="T3" fmla="*/ 132 h 307"/>
                <a:gd name="T4" fmla="*/ 206 w 361"/>
                <a:gd name="T5" fmla="*/ 249 h 307"/>
                <a:gd name="T6" fmla="*/ 113 w 361"/>
                <a:gd name="T7" fmla="*/ 307 h 307"/>
                <a:gd name="T8" fmla="*/ 0 w 361"/>
                <a:gd name="T9" fmla="*/ 22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307">
                  <a:moveTo>
                    <a:pt x="319" y="0"/>
                  </a:moveTo>
                  <a:cubicBezTo>
                    <a:pt x="361" y="77"/>
                    <a:pt x="319" y="116"/>
                    <a:pt x="285" y="132"/>
                  </a:cubicBezTo>
                  <a:cubicBezTo>
                    <a:pt x="294" y="245"/>
                    <a:pt x="206" y="249"/>
                    <a:pt x="206" y="249"/>
                  </a:cubicBezTo>
                  <a:cubicBezTo>
                    <a:pt x="206" y="249"/>
                    <a:pt x="197" y="307"/>
                    <a:pt x="113" y="307"/>
                  </a:cubicBezTo>
                  <a:cubicBezTo>
                    <a:pt x="21" y="307"/>
                    <a:pt x="0" y="221"/>
                    <a:pt x="0" y="22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3B875B42-C4C4-482E-9D04-D2776F81BF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5121" y="1260480"/>
              <a:ext cx="401638" cy="530227"/>
            </a:xfrm>
            <a:custGeom>
              <a:avLst/>
              <a:gdLst>
                <a:gd name="T0" fmla="*/ 117 w 218"/>
                <a:gd name="T1" fmla="*/ 288 h 288"/>
                <a:gd name="T2" fmla="*/ 218 w 218"/>
                <a:gd name="T3" fmla="*/ 206 h 288"/>
                <a:gd name="T4" fmla="*/ 189 w 218"/>
                <a:gd name="T5" fmla="*/ 128 h 288"/>
                <a:gd name="T6" fmla="*/ 100 w 218"/>
                <a:gd name="T7" fmla="*/ 12 h 288"/>
                <a:gd name="T8" fmla="*/ 0 w 218"/>
                <a:gd name="T9" fmla="*/ 10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88">
                  <a:moveTo>
                    <a:pt x="117" y="288"/>
                  </a:moveTo>
                  <a:cubicBezTo>
                    <a:pt x="117" y="288"/>
                    <a:pt x="218" y="280"/>
                    <a:pt x="218" y="206"/>
                  </a:cubicBezTo>
                  <a:cubicBezTo>
                    <a:pt x="218" y="152"/>
                    <a:pt x="189" y="128"/>
                    <a:pt x="189" y="128"/>
                  </a:cubicBezTo>
                  <a:cubicBezTo>
                    <a:pt x="189" y="128"/>
                    <a:pt x="218" y="27"/>
                    <a:pt x="100" y="12"/>
                  </a:cubicBezTo>
                  <a:cubicBezTo>
                    <a:pt x="0" y="0"/>
                    <a:pt x="0" y="101"/>
                    <a:pt x="0" y="10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AFB557CB-C37C-461F-B218-03F6698E66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7016" y="1066804"/>
              <a:ext cx="277812" cy="215901"/>
            </a:xfrm>
            <a:custGeom>
              <a:avLst/>
              <a:gdLst>
                <a:gd name="T0" fmla="*/ 121 w 151"/>
                <a:gd name="T1" fmla="*/ 117 h 117"/>
                <a:gd name="T2" fmla="*/ 96 w 151"/>
                <a:gd name="T3" fmla="*/ 27 h 117"/>
                <a:gd name="T4" fmla="*/ 0 w 151"/>
                <a:gd name="T5" fmla="*/ 5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117">
                  <a:moveTo>
                    <a:pt x="121" y="117"/>
                  </a:moveTo>
                  <a:cubicBezTo>
                    <a:pt x="121" y="117"/>
                    <a:pt x="151" y="54"/>
                    <a:pt x="96" y="27"/>
                  </a:cubicBezTo>
                  <a:cubicBezTo>
                    <a:pt x="42" y="0"/>
                    <a:pt x="17" y="31"/>
                    <a:pt x="0" y="5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C57B0C1D-3A92-45E8-90F4-4BBD8B165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21278" y="963616"/>
              <a:ext cx="323850" cy="160338"/>
            </a:xfrm>
            <a:custGeom>
              <a:avLst/>
              <a:gdLst>
                <a:gd name="T0" fmla="*/ 176 w 176"/>
                <a:gd name="T1" fmla="*/ 75 h 87"/>
                <a:gd name="T2" fmla="*/ 105 w 176"/>
                <a:gd name="T3" fmla="*/ 13 h 87"/>
                <a:gd name="T4" fmla="*/ 0 w 17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" h="87">
                  <a:moveTo>
                    <a:pt x="176" y="75"/>
                  </a:moveTo>
                  <a:cubicBezTo>
                    <a:pt x="176" y="75"/>
                    <a:pt x="155" y="25"/>
                    <a:pt x="105" y="13"/>
                  </a:cubicBezTo>
                  <a:cubicBezTo>
                    <a:pt x="47" y="0"/>
                    <a:pt x="0" y="17"/>
                    <a:pt x="0" y="87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6">
              <a:extLst>
                <a:ext uri="{FF2B5EF4-FFF2-40B4-BE49-F238E27FC236}">
                  <a16:creationId xmlns:a16="http://schemas.microsoft.com/office/drawing/2014/main" id="{28624B26-FC5C-41DA-B146-95815FD925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21272" y="1668468"/>
              <a:ext cx="115886" cy="82550"/>
            </a:xfrm>
            <a:custGeom>
              <a:avLst/>
              <a:gdLst>
                <a:gd name="T0" fmla="*/ 0 w 63"/>
                <a:gd name="T1" fmla="*/ 45 h 45"/>
                <a:gd name="T2" fmla="*/ 63 w 63"/>
                <a:gd name="T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" h="45">
                  <a:moveTo>
                    <a:pt x="0" y="45"/>
                  </a:moveTo>
                  <a:cubicBezTo>
                    <a:pt x="0" y="45"/>
                    <a:pt x="4" y="0"/>
                    <a:pt x="63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7">
              <a:extLst>
                <a:ext uri="{FF2B5EF4-FFF2-40B4-BE49-F238E27FC236}">
                  <a16:creationId xmlns:a16="http://schemas.microsoft.com/office/drawing/2014/main" id="{E38D2D96-D775-4B05-A8C8-1C30EBFD4D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3346" y="1438278"/>
              <a:ext cx="315912" cy="193675"/>
            </a:xfrm>
            <a:custGeom>
              <a:avLst/>
              <a:gdLst>
                <a:gd name="T0" fmla="*/ 172 w 172"/>
                <a:gd name="T1" fmla="*/ 0 h 105"/>
                <a:gd name="T2" fmla="*/ 110 w 172"/>
                <a:gd name="T3" fmla="*/ 90 h 105"/>
                <a:gd name="T4" fmla="*/ 0 w 172"/>
                <a:gd name="T5" fmla="*/ 5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105">
                  <a:moveTo>
                    <a:pt x="172" y="0"/>
                  </a:moveTo>
                  <a:cubicBezTo>
                    <a:pt x="172" y="0"/>
                    <a:pt x="164" y="74"/>
                    <a:pt x="110" y="90"/>
                  </a:cubicBezTo>
                  <a:cubicBezTo>
                    <a:pt x="55" y="105"/>
                    <a:pt x="0" y="58"/>
                    <a:pt x="0" y="58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8">
              <a:extLst>
                <a:ext uri="{FF2B5EF4-FFF2-40B4-BE49-F238E27FC236}">
                  <a16:creationId xmlns:a16="http://schemas.microsoft.com/office/drawing/2014/main" id="{B04185C5-D392-46BD-8E84-1FB44B645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459" y="1608144"/>
              <a:ext cx="139700" cy="119063"/>
            </a:xfrm>
            <a:custGeom>
              <a:avLst/>
              <a:gdLst>
                <a:gd name="T0" fmla="*/ 76 w 76"/>
                <a:gd name="T1" fmla="*/ 64 h 65"/>
                <a:gd name="T2" fmla="*/ 0 w 76"/>
                <a:gd name="T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" h="65">
                  <a:moveTo>
                    <a:pt x="76" y="64"/>
                  </a:moveTo>
                  <a:cubicBezTo>
                    <a:pt x="76" y="64"/>
                    <a:pt x="7" y="65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528FE7BD-F791-4253-B214-4AD63E3FF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6528" y="1843095"/>
              <a:ext cx="209550" cy="292101"/>
            </a:xfrm>
            <a:custGeom>
              <a:avLst/>
              <a:gdLst>
                <a:gd name="T0" fmla="*/ 0 w 114"/>
                <a:gd name="T1" fmla="*/ 0 h 159"/>
                <a:gd name="T2" fmla="*/ 97 w 114"/>
                <a:gd name="T3" fmla="*/ 58 h 159"/>
                <a:gd name="T4" fmla="*/ 63 w 114"/>
                <a:gd name="T5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159">
                  <a:moveTo>
                    <a:pt x="0" y="0"/>
                  </a:moveTo>
                  <a:cubicBezTo>
                    <a:pt x="0" y="0"/>
                    <a:pt x="80" y="8"/>
                    <a:pt x="97" y="58"/>
                  </a:cubicBezTo>
                  <a:cubicBezTo>
                    <a:pt x="114" y="109"/>
                    <a:pt x="63" y="159"/>
                    <a:pt x="63" y="159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C5C76E00-D648-4C22-A204-D26E93BDF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675" y="1878013"/>
              <a:ext cx="127000" cy="133350"/>
            </a:xfrm>
            <a:custGeom>
              <a:avLst/>
              <a:gdLst>
                <a:gd name="T0" fmla="*/ 68 w 69"/>
                <a:gd name="T1" fmla="*/ 0 h 72"/>
                <a:gd name="T2" fmla="*/ 0 w 69"/>
                <a:gd name="T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9" h="72">
                  <a:moveTo>
                    <a:pt x="68" y="0"/>
                  </a:moveTo>
                  <a:cubicBezTo>
                    <a:pt x="68" y="0"/>
                    <a:pt x="69" y="65"/>
                    <a:pt x="0" y="72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Freeform 34">
            <a:extLst>
              <a:ext uri="{FF2B5EF4-FFF2-40B4-BE49-F238E27FC236}">
                <a16:creationId xmlns:a16="http://schemas.microsoft.com/office/drawing/2014/main" id="{1BAFA60B-399E-418A-8FD0-57BA9B7A38A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6872477" y="2449827"/>
            <a:ext cx="1265682" cy="1267200"/>
          </a:xfrm>
          <a:custGeom>
            <a:avLst/>
            <a:gdLst>
              <a:gd name="T0" fmla="*/ 0 w 720"/>
              <a:gd name="T1" fmla="*/ 433 h 720"/>
              <a:gd name="T2" fmla="*/ 120 w 720"/>
              <a:gd name="T3" fmla="*/ 720 h 720"/>
              <a:gd name="T4" fmla="*/ 240 w 720"/>
              <a:gd name="T5" fmla="*/ 146 h 720"/>
              <a:gd name="T6" fmla="*/ 360 w 720"/>
              <a:gd name="T7" fmla="*/ 720 h 720"/>
              <a:gd name="T8" fmla="*/ 480 w 720"/>
              <a:gd name="T9" fmla="*/ 287 h 720"/>
              <a:gd name="T10" fmla="*/ 600 w 720"/>
              <a:gd name="T11" fmla="*/ 588 h 720"/>
              <a:gd name="T12" fmla="*/ 720 w 720"/>
              <a:gd name="T13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0" h="720">
                <a:moveTo>
                  <a:pt x="0" y="433"/>
                </a:moveTo>
                <a:cubicBezTo>
                  <a:pt x="96" y="433"/>
                  <a:pt x="58" y="720"/>
                  <a:pt x="120" y="720"/>
                </a:cubicBezTo>
                <a:cubicBezTo>
                  <a:pt x="182" y="720"/>
                  <a:pt x="144" y="146"/>
                  <a:pt x="240" y="146"/>
                </a:cubicBezTo>
                <a:cubicBezTo>
                  <a:pt x="336" y="146"/>
                  <a:pt x="317" y="720"/>
                  <a:pt x="360" y="720"/>
                </a:cubicBezTo>
                <a:cubicBezTo>
                  <a:pt x="403" y="720"/>
                  <a:pt x="384" y="287"/>
                  <a:pt x="480" y="287"/>
                </a:cubicBezTo>
                <a:cubicBezTo>
                  <a:pt x="576" y="287"/>
                  <a:pt x="557" y="588"/>
                  <a:pt x="600" y="588"/>
                </a:cubicBezTo>
                <a:cubicBezTo>
                  <a:pt x="643" y="588"/>
                  <a:pt x="624" y="0"/>
                  <a:pt x="720" y="0"/>
                </a:cubicBezTo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2C916C3-449A-43DA-B5E0-0F080651A4E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902077" y="2449828"/>
            <a:ext cx="846000" cy="1268241"/>
            <a:chOff x="9374188" y="882650"/>
            <a:chExt cx="884238" cy="1325563"/>
          </a:xfrm>
        </p:grpSpPr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F4613154-48FF-470B-8A51-46FF265B68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24988" y="882650"/>
              <a:ext cx="620713" cy="1325562"/>
            </a:xfrm>
            <a:custGeom>
              <a:avLst/>
              <a:gdLst>
                <a:gd name="T0" fmla="*/ 0 w 391"/>
                <a:gd name="T1" fmla="*/ 835 h 835"/>
                <a:gd name="T2" fmla="*/ 391 w 391"/>
                <a:gd name="T3" fmla="*/ 0 h 835"/>
                <a:gd name="T4" fmla="*/ 162 w 391"/>
                <a:gd name="T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1" h="835">
                  <a:moveTo>
                    <a:pt x="0" y="835"/>
                  </a:moveTo>
                  <a:lnTo>
                    <a:pt x="391" y="0"/>
                  </a:lnTo>
                  <a:lnTo>
                    <a:pt x="162" y="0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121932E-1B28-493D-B9D9-02D5D251D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24988" y="1347788"/>
              <a:ext cx="833438" cy="860425"/>
            </a:xfrm>
            <a:custGeom>
              <a:avLst/>
              <a:gdLst>
                <a:gd name="T0" fmla="*/ 0 w 525"/>
                <a:gd name="T1" fmla="*/ 542 h 542"/>
                <a:gd name="T2" fmla="*/ 525 w 525"/>
                <a:gd name="T3" fmla="*/ 0 h 542"/>
                <a:gd name="T4" fmla="*/ 324 w 525"/>
                <a:gd name="T5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5" h="542">
                  <a:moveTo>
                    <a:pt x="0" y="542"/>
                  </a:moveTo>
                  <a:lnTo>
                    <a:pt x="525" y="0"/>
                  </a:lnTo>
                  <a:lnTo>
                    <a:pt x="324" y="0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E95DE3EB-7C06-447B-80F2-BFBA62AA79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374188" y="882650"/>
              <a:ext cx="309563" cy="650875"/>
            </a:xfrm>
            <a:custGeom>
              <a:avLst/>
              <a:gdLst>
                <a:gd name="T0" fmla="*/ 195 w 195"/>
                <a:gd name="T1" fmla="*/ 0 h 410"/>
                <a:gd name="T2" fmla="*/ 0 w 195"/>
                <a:gd name="T3" fmla="*/ 410 h 410"/>
                <a:gd name="T4" fmla="*/ 155 w 195"/>
                <a:gd name="T5" fmla="*/ 41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410">
                  <a:moveTo>
                    <a:pt x="195" y="0"/>
                  </a:moveTo>
                  <a:lnTo>
                    <a:pt x="0" y="410"/>
                  </a:lnTo>
                  <a:lnTo>
                    <a:pt x="155" y="410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65" name="Picture 64" descr="A picture containing laptop, sitting, computer, drawing&#10;&#10;Description automatically generated">
            <a:extLst>
              <a:ext uri="{FF2B5EF4-FFF2-40B4-BE49-F238E27FC236}">
                <a16:creationId xmlns:a16="http://schemas.microsoft.com/office/drawing/2014/main" id="{FE4E30CB-F354-4E41-882C-0596D2454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357" y="1147398"/>
            <a:ext cx="1980000" cy="4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11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ols - Growth Pot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D381B71-ABB2-4A39-BA4C-890EAAA1787A}"/>
              </a:ext>
            </a:extLst>
          </p:cNvPr>
          <p:cNvSpPr/>
          <p:nvPr userDrawn="1"/>
        </p:nvSpPr>
        <p:spPr>
          <a:xfrm>
            <a:off x="3335559" y="1725611"/>
            <a:ext cx="8339517" cy="39077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058C9CA-8CED-4FB5-9BAD-CC236EFBDF01}"/>
              </a:ext>
            </a:extLst>
          </p:cNvPr>
          <p:cNvSpPr txBox="1"/>
          <p:nvPr userDrawn="1"/>
        </p:nvSpPr>
        <p:spPr>
          <a:xfrm>
            <a:off x="515803" y="418434"/>
            <a:ext cx="2699999" cy="6797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3800" b="1" spc="0">
                <a:solidFill>
                  <a:schemeClr val="tx1"/>
                </a:solidFill>
              </a:rPr>
              <a:t>Our tools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247BB-21B0-4AA6-AE34-8AA1716A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E722C0-063C-447B-904F-A00A94868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C79C-763A-4CD6-A65F-2C1A9468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B8F489-8BED-4008-B501-F0871D5D0152}"/>
              </a:ext>
            </a:extLst>
          </p:cNvPr>
          <p:cNvSpPr/>
          <p:nvPr userDrawn="1"/>
        </p:nvSpPr>
        <p:spPr>
          <a:xfrm>
            <a:off x="515802" y="4445511"/>
            <a:ext cx="2700000" cy="1176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E0F026-A669-4B63-8BAD-18146B78CC19}"/>
              </a:ext>
            </a:extLst>
          </p:cNvPr>
          <p:cNvSpPr/>
          <p:nvPr userDrawn="1"/>
        </p:nvSpPr>
        <p:spPr>
          <a:xfrm>
            <a:off x="515802" y="1725612"/>
            <a:ext cx="2700000" cy="2719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CDECC2-5BD3-4FFA-8AA9-CCF96DCFCEA8}"/>
              </a:ext>
            </a:extLst>
          </p:cNvPr>
          <p:cNvGrpSpPr/>
          <p:nvPr userDrawn="1"/>
        </p:nvGrpSpPr>
        <p:grpSpPr>
          <a:xfrm>
            <a:off x="1230096" y="2449092"/>
            <a:ext cx="1271412" cy="1272938"/>
            <a:chOff x="1600880" y="3100272"/>
            <a:chExt cx="1132641" cy="1134000"/>
          </a:xfrm>
          <a:noFill/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65DA1AD-A2B6-4FD1-A0D5-81964542B8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83360" y="3476461"/>
              <a:ext cx="281124" cy="757811"/>
            </a:xfrm>
            <a:custGeom>
              <a:avLst/>
              <a:gdLst>
                <a:gd name="T0" fmla="*/ 0 w 207"/>
                <a:gd name="T1" fmla="*/ 71 h 558"/>
                <a:gd name="T2" fmla="*/ 0 w 207"/>
                <a:gd name="T3" fmla="*/ 0 h 558"/>
                <a:gd name="T4" fmla="*/ 207 w 207"/>
                <a:gd name="T5" fmla="*/ 0 h 558"/>
                <a:gd name="T6" fmla="*/ 207 w 207"/>
                <a:gd name="T7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558">
                  <a:moveTo>
                    <a:pt x="0" y="71"/>
                  </a:moveTo>
                  <a:lnTo>
                    <a:pt x="0" y="0"/>
                  </a:lnTo>
                  <a:lnTo>
                    <a:pt x="207" y="0"/>
                  </a:lnTo>
                  <a:lnTo>
                    <a:pt x="207" y="558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64C2271-5BAE-4D59-9215-533092BFEF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64483" y="3287688"/>
              <a:ext cx="281124" cy="945226"/>
            </a:xfrm>
            <a:custGeom>
              <a:avLst/>
              <a:gdLst>
                <a:gd name="T0" fmla="*/ 0 w 207"/>
                <a:gd name="T1" fmla="*/ 72 h 696"/>
                <a:gd name="T2" fmla="*/ 0 w 207"/>
                <a:gd name="T3" fmla="*/ 0 h 696"/>
                <a:gd name="T4" fmla="*/ 207 w 207"/>
                <a:gd name="T5" fmla="*/ 0 h 696"/>
                <a:gd name="T6" fmla="*/ 207 w 207"/>
                <a:gd name="T7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696">
                  <a:moveTo>
                    <a:pt x="0" y="72"/>
                  </a:moveTo>
                  <a:lnTo>
                    <a:pt x="0" y="0"/>
                  </a:lnTo>
                  <a:lnTo>
                    <a:pt x="207" y="0"/>
                  </a:lnTo>
                  <a:lnTo>
                    <a:pt x="207" y="696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36566206-D475-43EC-AAC9-6B2AA4F66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2397" y="3100272"/>
              <a:ext cx="281124" cy="1125851"/>
            </a:xfrm>
            <a:custGeom>
              <a:avLst/>
              <a:gdLst>
                <a:gd name="T0" fmla="*/ 0 w 207"/>
                <a:gd name="T1" fmla="*/ 71 h 829"/>
                <a:gd name="T2" fmla="*/ 0 w 207"/>
                <a:gd name="T3" fmla="*/ 0 h 829"/>
                <a:gd name="T4" fmla="*/ 207 w 207"/>
                <a:gd name="T5" fmla="*/ 0 h 829"/>
                <a:gd name="T6" fmla="*/ 207 w 207"/>
                <a:gd name="T7" fmla="*/ 8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829">
                  <a:moveTo>
                    <a:pt x="0" y="71"/>
                  </a:moveTo>
                  <a:lnTo>
                    <a:pt x="0" y="0"/>
                  </a:lnTo>
                  <a:lnTo>
                    <a:pt x="207" y="0"/>
                  </a:lnTo>
                  <a:lnTo>
                    <a:pt x="207" y="829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959CE506-02C7-4D38-A418-2DDB278C2E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0880" y="3667952"/>
              <a:ext cx="279765" cy="566320"/>
            </a:xfrm>
            <a:custGeom>
              <a:avLst/>
              <a:gdLst>
                <a:gd name="T0" fmla="*/ 0 w 206"/>
                <a:gd name="T1" fmla="*/ 417 h 417"/>
                <a:gd name="T2" fmla="*/ 0 w 206"/>
                <a:gd name="T3" fmla="*/ 0 h 417"/>
                <a:gd name="T4" fmla="*/ 206 w 206"/>
                <a:gd name="T5" fmla="*/ 0 h 417"/>
                <a:gd name="T6" fmla="*/ 206 w 206"/>
                <a:gd name="T7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6" h="417">
                  <a:moveTo>
                    <a:pt x="0" y="417"/>
                  </a:moveTo>
                  <a:lnTo>
                    <a:pt x="0" y="0"/>
                  </a:lnTo>
                  <a:lnTo>
                    <a:pt x="206" y="0"/>
                  </a:lnTo>
                  <a:lnTo>
                    <a:pt x="206" y="417"/>
                  </a:lnTo>
                </a:path>
              </a:pathLst>
            </a:custGeom>
            <a:grp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1F1F5F-E302-476B-8590-9C5E9A1B1294}"/>
              </a:ext>
            </a:extLst>
          </p:cNvPr>
          <p:cNvSpPr txBox="1"/>
          <p:nvPr userDrawn="1"/>
        </p:nvSpPr>
        <p:spPr>
          <a:xfrm>
            <a:off x="756000" y="4680361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Growth</a:t>
            </a:r>
          </a:p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Potential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7CC9527-459C-4B94-AEC5-49B0C03A07C9}"/>
              </a:ext>
            </a:extLst>
          </p:cNvPr>
          <p:cNvSpPr txBox="1"/>
          <p:nvPr userDrawn="1"/>
        </p:nvSpPr>
        <p:spPr>
          <a:xfrm>
            <a:off x="2985361" y="637466"/>
            <a:ext cx="8690714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en-US">
                <a:latin typeface="Martel Light" panose="00000400000000000000" pitchFamily="2" charset="0"/>
                <a:cs typeface="Martel Light" panose="00000400000000000000" pitchFamily="2" charset="0"/>
              </a:rPr>
              <a:t>Identify the real, human opportunities for growth</a:t>
            </a:r>
            <a:endParaRPr lang="en-GB">
              <a:latin typeface="Martel Light" panose="00000400000000000000" pitchFamily="2" charset="0"/>
              <a:cs typeface="Martel Light" panose="00000400000000000000" pitchFamily="2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F5742A6-3172-4D28-A3DF-32F9DA4C0A34}"/>
              </a:ext>
            </a:extLst>
          </p:cNvPr>
          <p:cNvSpPr/>
          <p:nvPr userDrawn="1"/>
        </p:nvSpPr>
        <p:spPr>
          <a:xfrm>
            <a:off x="3611155" y="2129426"/>
            <a:ext cx="1966171" cy="77104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1300" b="1">
                <a:solidFill>
                  <a:schemeClr val="tx1"/>
                </a:solidFill>
                <a:latin typeface="Montserrat" pitchFamily="2" charset="77"/>
              </a:rPr>
              <a:t>Data analysis</a:t>
            </a:r>
          </a:p>
          <a:p>
            <a:r>
              <a:rPr lang="en-US" sz="1300">
                <a:solidFill>
                  <a:schemeClr val="tx1"/>
                </a:solidFill>
                <a:latin typeface="Montserrat" pitchFamily="2" charset="77"/>
              </a:rPr>
              <a:t>Explore potential through multi-source data analysis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1435B22-9126-46F7-8C04-1596AEBFFF95}"/>
              </a:ext>
            </a:extLst>
          </p:cNvPr>
          <p:cNvCxnSpPr>
            <a:cxnSpLocks/>
          </p:cNvCxnSpPr>
          <p:nvPr userDrawn="1"/>
        </p:nvCxnSpPr>
        <p:spPr>
          <a:xfrm>
            <a:off x="6112722" y="2129426"/>
            <a:ext cx="0" cy="31001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694FA-7EDB-4555-9A65-6EF8B9DA914E}"/>
              </a:ext>
            </a:extLst>
          </p:cNvPr>
          <p:cNvSpPr/>
          <p:nvPr userDrawn="1"/>
        </p:nvSpPr>
        <p:spPr>
          <a:xfrm>
            <a:off x="6522232" y="2129426"/>
            <a:ext cx="1966171" cy="77104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1300" b="1">
                <a:solidFill>
                  <a:schemeClr val="tx1"/>
                </a:solidFill>
                <a:latin typeface="Montserrat" pitchFamily="2" charset="77"/>
              </a:rPr>
              <a:t>Growth segments</a:t>
            </a:r>
          </a:p>
          <a:p>
            <a:r>
              <a:rPr lang="en-US" sz="1300" err="1">
                <a:solidFill>
                  <a:schemeClr val="tx1"/>
                </a:solidFill>
                <a:latin typeface="Montserrat" pitchFamily="2" charset="77"/>
              </a:rPr>
              <a:t>Prioritise</a:t>
            </a:r>
            <a:r>
              <a:rPr lang="en-US" sz="1300">
                <a:solidFill>
                  <a:schemeClr val="tx1"/>
                </a:solidFill>
                <a:latin typeface="Montserrat" pitchFamily="2" charset="77"/>
              </a:rPr>
              <a:t> growth potential and create segments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AFEC74D-9E95-44F9-9AE3-3284870AEABA}"/>
              </a:ext>
            </a:extLst>
          </p:cNvPr>
          <p:cNvCxnSpPr>
            <a:cxnSpLocks/>
          </p:cNvCxnSpPr>
          <p:nvPr userDrawn="1"/>
        </p:nvCxnSpPr>
        <p:spPr>
          <a:xfrm>
            <a:off x="8897915" y="2129426"/>
            <a:ext cx="0" cy="31001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8C4D66D4-8A2C-4017-A24E-32EE2A6EBDB7}"/>
              </a:ext>
            </a:extLst>
          </p:cNvPr>
          <p:cNvSpPr/>
          <p:nvPr userDrawn="1"/>
        </p:nvSpPr>
        <p:spPr>
          <a:xfrm>
            <a:off x="9181539" y="2129426"/>
            <a:ext cx="1966171" cy="77104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1300" b="1">
                <a:solidFill>
                  <a:schemeClr val="tx1"/>
                </a:solidFill>
                <a:latin typeface="Montserrat" pitchFamily="2" charset="77"/>
              </a:rPr>
              <a:t>Business casing</a:t>
            </a:r>
          </a:p>
          <a:p>
            <a:r>
              <a:rPr lang="en-US" sz="1300">
                <a:solidFill>
                  <a:schemeClr val="tx1"/>
                </a:solidFill>
                <a:latin typeface="Montserrat" pitchFamily="2" charset="77"/>
              </a:rPr>
              <a:t>Calculate investment required to unlock value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A0B987E-1AED-48C8-A384-FAEC9CD2BECC}"/>
              </a:ext>
            </a:extLst>
          </p:cNvPr>
          <p:cNvSpPr/>
          <p:nvPr userDrawn="1"/>
        </p:nvSpPr>
        <p:spPr>
          <a:xfrm>
            <a:off x="3611155" y="3170941"/>
            <a:ext cx="2217940" cy="20586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903BD50-9A4C-45B0-8779-6F1ADA3E4462}"/>
              </a:ext>
            </a:extLst>
          </p:cNvPr>
          <p:cNvSpPr/>
          <p:nvPr userDrawn="1"/>
        </p:nvSpPr>
        <p:spPr>
          <a:xfrm>
            <a:off x="6396348" y="3170941"/>
            <a:ext cx="2217940" cy="20586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6503DA7-0219-4187-8F1A-15C12B4C7313}"/>
              </a:ext>
            </a:extLst>
          </p:cNvPr>
          <p:cNvSpPr/>
          <p:nvPr userDrawn="1"/>
        </p:nvSpPr>
        <p:spPr>
          <a:xfrm>
            <a:off x="9181539" y="3170941"/>
            <a:ext cx="2217940" cy="20586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96BA0C0-B6D9-4DB2-BE25-4376091BEC6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104014" y="3575155"/>
            <a:ext cx="1232222" cy="1233676"/>
            <a:chOff x="11491913" y="1860550"/>
            <a:chExt cx="1346201" cy="1347788"/>
          </a:xfrm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5C1F4430-E5EC-4B85-9102-E3C141F0BE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38001" y="2305050"/>
              <a:ext cx="455613" cy="457200"/>
            </a:xfrm>
            <a:custGeom>
              <a:avLst/>
              <a:gdLst>
                <a:gd name="T0" fmla="*/ 204 w 248"/>
                <a:gd name="T1" fmla="*/ 204 h 248"/>
                <a:gd name="T2" fmla="*/ 44 w 248"/>
                <a:gd name="T3" fmla="*/ 204 h 248"/>
                <a:gd name="T4" fmla="*/ 44 w 248"/>
                <a:gd name="T5" fmla="*/ 44 h 248"/>
                <a:gd name="T6" fmla="*/ 204 w 248"/>
                <a:gd name="T7" fmla="*/ 44 h 248"/>
                <a:gd name="T8" fmla="*/ 204 w 248"/>
                <a:gd name="T9" fmla="*/ 20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48">
                  <a:moveTo>
                    <a:pt x="204" y="204"/>
                  </a:moveTo>
                  <a:cubicBezTo>
                    <a:pt x="160" y="248"/>
                    <a:pt x="88" y="248"/>
                    <a:pt x="44" y="204"/>
                  </a:cubicBezTo>
                  <a:cubicBezTo>
                    <a:pt x="0" y="160"/>
                    <a:pt x="0" y="88"/>
                    <a:pt x="44" y="44"/>
                  </a:cubicBezTo>
                  <a:cubicBezTo>
                    <a:pt x="88" y="0"/>
                    <a:pt x="160" y="0"/>
                    <a:pt x="204" y="44"/>
                  </a:cubicBezTo>
                  <a:cubicBezTo>
                    <a:pt x="248" y="88"/>
                    <a:pt x="248" y="160"/>
                    <a:pt x="204" y="204"/>
                  </a:cubicBezTo>
                  <a:close/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6D8C6A26-C5E6-4D36-ABD6-9FA248DF78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91913" y="2419350"/>
              <a:ext cx="230188" cy="228600"/>
            </a:xfrm>
            <a:custGeom>
              <a:avLst/>
              <a:gdLst>
                <a:gd name="T0" fmla="*/ 103 w 125"/>
                <a:gd name="T1" fmla="*/ 102 h 124"/>
                <a:gd name="T2" fmla="*/ 23 w 125"/>
                <a:gd name="T3" fmla="*/ 102 h 124"/>
                <a:gd name="T4" fmla="*/ 23 w 125"/>
                <a:gd name="T5" fmla="*/ 22 h 124"/>
                <a:gd name="T6" fmla="*/ 103 w 125"/>
                <a:gd name="T7" fmla="*/ 22 h 124"/>
                <a:gd name="T8" fmla="*/ 103 w 125"/>
                <a:gd name="T9" fmla="*/ 10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3" y="102"/>
                  </a:moveTo>
                  <a:cubicBezTo>
                    <a:pt x="81" y="124"/>
                    <a:pt x="45" y="124"/>
                    <a:pt x="23" y="102"/>
                  </a:cubicBezTo>
                  <a:cubicBezTo>
                    <a:pt x="0" y="80"/>
                    <a:pt x="0" y="44"/>
                    <a:pt x="23" y="22"/>
                  </a:cubicBezTo>
                  <a:cubicBezTo>
                    <a:pt x="45" y="0"/>
                    <a:pt x="81" y="0"/>
                    <a:pt x="103" y="22"/>
                  </a:cubicBezTo>
                  <a:cubicBezTo>
                    <a:pt x="125" y="44"/>
                    <a:pt x="125" y="80"/>
                    <a:pt x="103" y="102"/>
                  </a:cubicBezTo>
                  <a:close/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46A9C4FF-EC1D-4B04-8ACD-9822132B1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050713" y="2978150"/>
              <a:ext cx="228600" cy="230188"/>
            </a:xfrm>
            <a:custGeom>
              <a:avLst/>
              <a:gdLst>
                <a:gd name="T0" fmla="*/ 102 w 124"/>
                <a:gd name="T1" fmla="*/ 102 h 125"/>
                <a:gd name="T2" fmla="*/ 22 w 124"/>
                <a:gd name="T3" fmla="*/ 102 h 125"/>
                <a:gd name="T4" fmla="*/ 22 w 124"/>
                <a:gd name="T5" fmla="*/ 22 h 125"/>
                <a:gd name="T6" fmla="*/ 102 w 124"/>
                <a:gd name="T7" fmla="*/ 22 h 125"/>
                <a:gd name="T8" fmla="*/ 102 w 124"/>
                <a:gd name="T9" fmla="*/ 10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5">
                  <a:moveTo>
                    <a:pt x="102" y="102"/>
                  </a:moveTo>
                  <a:cubicBezTo>
                    <a:pt x="80" y="125"/>
                    <a:pt x="44" y="125"/>
                    <a:pt x="22" y="102"/>
                  </a:cubicBezTo>
                  <a:cubicBezTo>
                    <a:pt x="0" y="80"/>
                    <a:pt x="0" y="44"/>
                    <a:pt x="22" y="22"/>
                  </a:cubicBezTo>
                  <a:cubicBezTo>
                    <a:pt x="44" y="0"/>
                    <a:pt x="80" y="0"/>
                    <a:pt x="102" y="22"/>
                  </a:cubicBezTo>
                  <a:cubicBezTo>
                    <a:pt x="124" y="44"/>
                    <a:pt x="124" y="80"/>
                    <a:pt x="102" y="102"/>
                  </a:cubicBezTo>
                  <a:close/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FA61FFDE-9C1D-4259-841A-1900005694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050713" y="1860550"/>
              <a:ext cx="228600" cy="230188"/>
            </a:xfrm>
            <a:custGeom>
              <a:avLst/>
              <a:gdLst>
                <a:gd name="T0" fmla="*/ 102 w 124"/>
                <a:gd name="T1" fmla="*/ 103 h 125"/>
                <a:gd name="T2" fmla="*/ 22 w 124"/>
                <a:gd name="T3" fmla="*/ 103 h 125"/>
                <a:gd name="T4" fmla="*/ 22 w 124"/>
                <a:gd name="T5" fmla="*/ 23 h 125"/>
                <a:gd name="T6" fmla="*/ 102 w 124"/>
                <a:gd name="T7" fmla="*/ 23 h 125"/>
                <a:gd name="T8" fmla="*/ 102 w 124"/>
                <a:gd name="T9" fmla="*/ 10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5">
                  <a:moveTo>
                    <a:pt x="102" y="103"/>
                  </a:moveTo>
                  <a:cubicBezTo>
                    <a:pt x="80" y="125"/>
                    <a:pt x="44" y="125"/>
                    <a:pt x="22" y="103"/>
                  </a:cubicBezTo>
                  <a:cubicBezTo>
                    <a:pt x="0" y="81"/>
                    <a:pt x="0" y="45"/>
                    <a:pt x="22" y="23"/>
                  </a:cubicBezTo>
                  <a:cubicBezTo>
                    <a:pt x="44" y="0"/>
                    <a:pt x="80" y="0"/>
                    <a:pt x="102" y="23"/>
                  </a:cubicBezTo>
                  <a:cubicBezTo>
                    <a:pt x="124" y="45"/>
                    <a:pt x="124" y="81"/>
                    <a:pt x="102" y="103"/>
                  </a:cubicBezTo>
                  <a:close/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ED5DC217-E0B6-4876-B14B-5EA36F482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07926" y="2419350"/>
              <a:ext cx="230188" cy="228600"/>
            </a:xfrm>
            <a:custGeom>
              <a:avLst/>
              <a:gdLst>
                <a:gd name="T0" fmla="*/ 102 w 125"/>
                <a:gd name="T1" fmla="*/ 102 h 124"/>
                <a:gd name="T2" fmla="*/ 22 w 125"/>
                <a:gd name="T3" fmla="*/ 102 h 124"/>
                <a:gd name="T4" fmla="*/ 22 w 125"/>
                <a:gd name="T5" fmla="*/ 22 h 124"/>
                <a:gd name="T6" fmla="*/ 102 w 125"/>
                <a:gd name="T7" fmla="*/ 22 h 124"/>
                <a:gd name="T8" fmla="*/ 102 w 125"/>
                <a:gd name="T9" fmla="*/ 10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2" y="102"/>
                  </a:moveTo>
                  <a:cubicBezTo>
                    <a:pt x="80" y="124"/>
                    <a:pt x="44" y="124"/>
                    <a:pt x="22" y="102"/>
                  </a:cubicBezTo>
                  <a:cubicBezTo>
                    <a:pt x="0" y="80"/>
                    <a:pt x="0" y="44"/>
                    <a:pt x="22" y="22"/>
                  </a:cubicBezTo>
                  <a:cubicBezTo>
                    <a:pt x="44" y="0"/>
                    <a:pt x="80" y="0"/>
                    <a:pt x="102" y="22"/>
                  </a:cubicBezTo>
                  <a:cubicBezTo>
                    <a:pt x="125" y="44"/>
                    <a:pt x="125" y="80"/>
                    <a:pt x="102" y="102"/>
                  </a:cubicBezTo>
                  <a:close/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15" name="Line 10">
              <a:extLst>
                <a:ext uri="{FF2B5EF4-FFF2-40B4-BE49-F238E27FC236}">
                  <a16:creationId xmlns:a16="http://schemas.microsoft.com/office/drawing/2014/main" id="{0FC1DF21-4DBD-4FC0-92D5-723A2AD637D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2165013" y="2741613"/>
              <a:ext cx="0" cy="350838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16" name="Line 11">
              <a:extLst>
                <a:ext uri="{FF2B5EF4-FFF2-40B4-BE49-F238E27FC236}">
                  <a16:creationId xmlns:a16="http://schemas.microsoft.com/office/drawing/2014/main" id="{CEAFA7B1-17F5-4A3C-8BBE-B14B49A1DF2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2165013" y="1976438"/>
              <a:ext cx="0" cy="34925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17" name="Line 12">
              <a:extLst>
                <a:ext uri="{FF2B5EF4-FFF2-40B4-BE49-F238E27FC236}">
                  <a16:creationId xmlns:a16="http://schemas.microsoft.com/office/drawing/2014/main" id="{FF7EF56D-D6DB-4F55-ADFC-58E5E9D8CBF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11607801" y="2533650"/>
              <a:ext cx="349250" cy="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18" name="Line 13">
              <a:extLst>
                <a:ext uri="{FF2B5EF4-FFF2-40B4-BE49-F238E27FC236}">
                  <a16:creationId xmlns:a16="http://schemas.microsoft.com/office/drawing/2014/main" id="{62F6BC69-10F1-4355-B1B0-71593A2B575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12372976" y="2533650"/>
              <a:ext cx="349250" cy="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19" name="Oval 14">
              <a:extLst>
                <a:ext uri="{FF2B5EF4-FFF2-40B4-BE49-F238E27FC236}">
                  <a16:creationId xmlns:a16="http://schemas.microsoft.com/office/drawing/2014/main" id="{B3C77038-9E69-4072-956F-93E481D3506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57051" y="2325688"/>
              <a:ext cx="415925" cy="415925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21" name="Oval 15">
              <a:extLst>
                <a:ext uri="{FF2B5EF4-FFF2-40B4-BE49-F238E27FC236}">
                  <a16:creationId xmlns:a16="http://schemas.microsoft.com/office/drawing/2014/main" id="{E95867EA-0DBE-4AA8-AAAD-E51DDD76E2A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66538" y="2035175"/>
              <a:ext cx="207963" cy="207963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22" name="Oval 16">
              <a:extLst>
                <a:ext uri="{FF2B5EF4-FFF2-40B4-BE49-F238E27FC236}">
                  <a16:creationId xmlns:a16="http://schemas.microsoft.com/office/drawing/2014/main" id="{03E21920-4C9D-42CF-A419-4E28A1BE5B4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66538" y="2825750"/>
              <a:ext cx="207963" cy="207963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23" name="Oval 17">
              <a:extLst>
                <a:ext uri="{FF2B5EF4-FFF2-40B4-BE49-F238E27FC236}">
                  <a16:creationId xmlns:a16="http://schemas.microsoft.com/office/drawing/2014/main" id="{7BD99FCB-28DF-4697-8CB9-71D6748FD6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455526" y="2035175"/>
              <a:ext cx="207963" cy="207963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24" name="Oval 18">
              <a:extLst>
                <a:ext uri="{FF2B5EF4-FFF2-40B4-BE49-F238E27FC236}">
                  <a16:creationId xmlns:a16="http://schemas.microsoft.com/office/drawing/2014/main" id="{B9E75122-0F86-4998-9156-3CB09818921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455526" y="2825750"/>
              <a:ext cx="207963" cy="207963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25" name="Line 19">
              <a:extLst>
                <a:ext uri="{FF2B5EF4-FFF2-40B4-BE49-F238E27FC236}">
                  <a16:creationId xmlns:a16="http://schemas.microsoft.com/office/drawing/2014/main" id="{BF52661E-01A5-4B4C-A969-B7383C5DC6D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11771313" y="2681288"/>
              <a:ext cx="247650" cy="24765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26" name="Line 20">
              <a:extLst>
                <a:ext uri="{FF2B5EF4-FFF2-40B4-BE49-F238E27FC236}">
                  <a16:creationId xmlns:a16="http://schemas.microsoft.com/office/drawing/2014/main" id="{2D2D1786-EAAF-4BAF-87E8-D43A70B1580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12312651" y="2139950"/>
              <a:ext cx="246063" cy="246063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27" name="Line 21">
              <a:extLst>
                <a:ext uri="{FF2B5EF4-FFF2-40B4-BE49-F238E27FC236}">
                  <a16:creationId xmlns:a16="http://schemas.microsoft.com/office/drawing/2014/main" id="{21772F38-D375-40D7-B6F9-A10017DD154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 flipV="1">
              <a:off x="11771313" y="2139950"/>
              <a:ext cx="247650" cy="246063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28" name="Line 22">
              <a:extLst>
                <a:ext uri="{FF2B5EF4-FFF2-40B4-BE49-F238E27FC236}">
                  <a16:creationId xmlns:a16="http://schemas.microsoft.com/office/drawing/2014/main" id="{64C29072-1226-41CB-B415-0A6F5A904D2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 flipV="1">
              <a:off x="12312651" y="2681288"/>
              <a:ext cx="246063" cy="24765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9A7DA54-9877-4E6F-8AC9-2E27AFA8B19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900045" y="3587278"/>
            <a:ext cx="1210544" cy="1213451"/>
            <a:chOff x="6719919" y="5758792"/>
            <a:chExt cx="1322387" cy="1325562"/>
          </a:xfrm>
        </p:grpSpPr>
        <p:sp>
          <p:nvSpPr>
            <p:cNvPr id="103" name="Oval 36">
              <a:extLst>
                <a:ext uri="{FF2B5EF4-FFF2-40B4-BE49-F238E27FC236}">
                  <a16:creationId xmlns:a16="http://schemas.microsoft.com/office/drawing/2014/main" id="{71EF6035-5433-49E8-B9C9-62D767C0C78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719919" y="5758792"/>
              <a:ext cx="1322387" cy="1325562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04" name="Freeform 37">
              <a:extLst>
                <a:ext uri="{FF2B5EF4-FFF2-40B4-BE49-F238E27FC236}">
                  <a16:creationId xmlns:a16="http://schemas.microsoft.com/office/drawing/2014/main" id="{36FCC19E-683B-4E3A-9672-494A9C9202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0319" y="5758792"/>
              <a:ext cx="481012" cy="1117600"/>
            </a:xfrm>
            <a:custGeom>
              <a:avLst/>
              <a:gdLst>
                <a:gd name="T0" fmla="*/ 303 w 303"/>
                <a:gd name="T1" fmla="*/ 704 h 704"/>
                <a:gd name="T2" fmla="*/ 0 w 303"/>
                <a:gd name="T3" fmla="*/ 422 h 704"/>
                <a:gd name="T4" fmla="*/ 0 w 303"/>
                <a:gd name="T5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3" h="704">
                  <a:moveTo>
                    <a:pt x="303" y="704"/>
                  </a:moveTo>
                  <a:lnTo>
                    <a:pt x="0" y="422"/>
                  </a:lnTo>
                  <a:lnTo>
                    <a:pt x="0" y="0"/>
                  </a:ln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05" name="Line 38">
              <a:extLst>
                <a:ext uri="{FF2B5EF4-FFF2-40B4-BE49-F238E27FC236}">
                  <a16:creationId xmlns:a16="http://schemas.microsoft.com/office/drawing/2014/main" id="{0D97AEDF-B8E2-4D79-95BD-061DA96E8CC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380319" y="6420780"/>
              <a:ext cx="0" cy="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06" name="Line 39">
              <a:extLst>
                <a:ext uri="{FF2B5EF4-FFF2-40B4-BE49-F238E27FC236}">
                  <a16:creationId xmlns:a16="http://schemas.microsoft.com/office/drawing/2014/main" id="{B5C558E1-B02A-4F30-B385-20DEEDABA9A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513670" y="5771491"/>
              <a:ext cx="0" cy="782942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07" name="Line 40">
              <a:extLst>
                <a:ext uri="{FF2B5EF4-FFF2-40B4-BE49-F238E27FC236}">
                  <a16:creationId xmlns:a16="http://schemas.microsoft.com/office/drawing/2014/main" id="{393595C3-7537-4055-867F-884EFB931B9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645432" y="5824473"/>
              <a:ext cx="0" cy="84600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08" name="Line 41">
              <a:extLst>
                <a:ext uri="{FF2B5EF4-FFF2-40B4-BE49-F238E27FC236}">
                  <a16:creationId xmlns:a16="http://schemas.microsoft.com/office/drawing/2014/main" id="{02047FAA-D9CC-44B6-9B53-6017811ECCD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777194" y="5908200"/>
              <a:ext cx="0" cy="87840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09" name="Line 42">
              <a:extLst>
                <a:ext uri="{FF2B5EF4-FFF2-40B4-BE49-F238E27FC236}">
                  <a16:creationId xmlns:a16="http://schemas.microsoft.com/office/drawing/2014/main" id="{C35D4683-9F37-43AA-9281-D6EDD58C9FD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910544" y="6035187"/>
              <a:ext cx="0" cy="77040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0392D28-F45C-4EF9-B774-D971AC2B789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25716" y="3583461"/>
            <a:ext cx="1129584" cy="1217809"/>
            <a:chOff x="11577638" y="79375"/>
            <a:chExt cx="1249363" cy="1325563"/>
          </a:xfrm>
        </p:grpSpPr>
        <p:sp>
          <p:nvSpPr>
            <p:cNvPr id="78" name="Oval 46">
              <a:extLst>
                <a:ext uri="{FF2B5EF4-FFF2-40B4-BE49-F238E27FC236}">
                  <a16:creationId xmlns:a16="http://schemas.microsoft.com/office/drawing/2014/main" id="{4EEC4073-E82D-40B6-9847-3EA1ED071B7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36413" y="79375"/>
              <a:ext cx="542925" cy="203200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C3BCA5C4-7734-44F8-B98E-AAB896136D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36413" y="180975"/>
              <a:ext cx="542925" cy="203200"/>
            </a:xfrm>
            <a:custGeom>
              <a:avLst/>
              <a:gdLst>
                <a:gd name="T0" fmla="*/ 0 w 296"/>
                <a:gd name="T1" fmla="*/ 0 h 111"/>
                <a:gd name="T2" fmla="*/ 0 w 296"/>
                <a:gd name="T3" fmla="*/ 55 h 111"/>
                <a:gd name="T4" fmla="*/ 148 w 296"/>
                <a:gd name="T5" fmla="*/ 111 h 111"/>
                <a:gd name="T6" fmla="*/ 296 w 296"/>
                <a:gd name="T7" fmla="*/ 55 h 111"/>
                <a:gd name="T8" fmla="*/ 296 w 296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11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86"/>
                    <a:pt x="66" y="111"/>
                    <a:pt x="148" y="111"/>
                  </a:cubicBezTo>
                  <a:cubicBezTo>
                    <a:pt x="230" y="111"/>
                    <a:pt x="296" y="86"/>
                    <a:pt x="296" y="55"/>
                  </a:cubicBezTo>
                  <a:cubicBezTo>
                    <a:pt x="296" y="0"/>
                    <a:pt x="296" y="0"/>
                    <a:pt x="296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80" name="Freeform 48">
              <a:extLst>
                <a:ext uri="{FF2B5EF4-FFF2-40B4-BE49-F238E27FC236}">
                  <a16:creationId xmlns:a16="http://schemas.microsoft.com/office/drawing/2014/main" id="{AB358342-DCDB-469E-9A3E-FB6E038C1E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36413" y="282575"/>
              <a:ext cx="542925" cy="203200"/>
            </a:xfrm>
            <a:custGeom>
              <a:avLst/>
              <a:gdLst>
                <a:gd name="T0" fmla="*/ 0 w 296"/>
                <a:gd name="T1" fmla="*/ 0 h 111"/>
                <a:gd name="T2" fmla="*/ 0 w 296"/>
                <a:gd name="T3" fmla="*/ 56 h 111"/>
                <a:gd name="T4" fmla="*/ 148 w 296"/>
                <a:gd name="T5" fmla="*/ 111 h 111"/>
                <a:gd name="T6" fmla="*/ 296 w 296"/>
                <a:gd name="T7" fmla="*/ 56 h 111"/>
                <a:gd name="T8" fmla="*/ 296 w 296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11">
                  <a:moveTo>
                    <a:pt x="0" y="0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86"/>
                    <a:pt x="66" y="111"/>
                    <a:pt x="148" y="111"/>
                  </a:cubicBezTo>
                  <a:cubicBezTo>
                    <a:pt x="230" y="111"/>
                    <a:pt x="296" y="86"/>
                    <a:pt x="296" y="56"/>
                  </a:cubicBezTo>
                  <a:cubicBezTo>
                    <a:pt x="296" y="0"/>
                    <a:pt x="296" y="0"/>
                    <a:pt x="296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81" name="Freeform 49">
              <a:extLst>
                <a:ext uri="{FF2B5EF4-FFF2-40B4-BE49-F238E27FC236}">
                  <a16:creationId xmlns:a16="http://schemas.microsoft.com/office/drawing/2014/main" id="{9ED2B45A-3DA3-4AA3-A1BB-CBED3E71D4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36413" y="384175"/>
              <a:ext cx="542925" cy="204788"/>
            </a:xfrm>
            <a:custGeom>
              <a:avLst/>
              <a:gdLst>
                <a:gd name="T0" fmla="*/ 0 w 296"/>
                <a:gd name="T1" fmla="*/ 0 h 111"/>
                <a:gd name="T2" fmla="*/ 0 w 296"/>
                <a:gd name="T3" fmla="*/ 55 h 111"/>
                <a:gd name="T4" fmla="*/ 148 w 296"/>
                <a:gd name="T5" fmla="*/ 111 h 111"/>
                <a:gd name="T6" fmla="*/ 296 w 296"/>
                <a:gd name="T7" fmla="*/ 55 h 111"/>
                <a:gd name="T8" fmla="*/ 296 w 296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11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86"/>
                    <a:pt x="66" y="111"/>
                    <a:pt x="148" y="111"/>
                  </a:cubicBezTo>
                  <a:cubicBezTo>
                    <a:pt x="230" y="111"/>
                    <a:pt x="296" y="86"/>
                    <a:pt x="296" y="55"/>
                  </a:cubicBezTo>
                  <a:cubicBezTo>
                    <a:pt x="296" y="0"/>
                    <a:pt x="296" y="0"/>
                    <a:pt x="296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82" name="Freeform 50">
              <a:extLst>
                <a:ext uri="{FF2B5EF4-FFF2-40B4-BE49-F238E27FC236}">
                  <a16:creationId xmlns:a16="http://schemas.microsoft.com/office/drawing/2014/main" id="{B17ABC26-97B8-4A20-9B3E-5C67F31AF5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36413" y="485775"/>
              <a:ext cx="542925" cy="204788"/>
            </a:xfrm>
            <a:custGeom>
              <a:avLst/>
              <a:gdLst>
                <a:gd name="T0" fmla="*/ 0 w 296"/>
                <a:gd name="T1" fmla="*/ 0 h 111"/>
                <a:gd name="T2" fmla="*/ 0 w 296"/>
                <a:gd name="T3" fmla="*/ 56 h 111"/>
                <a:gd name="T4" fmla="*/ 148 w 296"/>
                <a:gd name="T5" fmla="*/ 111 h 111"/>
                <a:gd name="T6" fmla="*/ 296 w 296"/>
                <a:gd name="T7" fmla="*/ 56 h 111"/>
                <a:gd name="T8" fmla="*/ 296 w 296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11">
                  <a:moveTo>
                    <a:pt x="0" y="0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86"/>
                    <a:pt x="66" y="111"/>
                    <a:pt x="148" y="111"/>
                  </a:cubicBezTo>
                  <a:cubicBezTo>
                    <a:pt x="230" y="111"/>
                    <a:pt x="296" y="86"/>
                    <a:pt x="296" y="56"/>
                  </a:cubicBezTo>
                  <a:cubicBezTo>
                    <a:pt x="296" y="0"/>
                    <a:pt x="296" y="0"/>
                    <a:pt x="296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83" name="Freeform 51">
              <a:extLst>
                <a:ext uri="{FF2B5EF4-FFF2-40B4-BE49-F238E27FC236}">
                  <a16:creationId xmlns:a16="http://schemas.microsoft.com/office/drawing/2014/main" id="{E8A33B84-C25A-4C60-8521-F907AB9DDE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36413" y="588963"/>
              <a:ext cx="542925" cy="203200"/>
            </a:xfrm>
            <a:custGeom>
              <a:avLst/>
              <a:gdLst>
                <a:gd name="T0" fmla="*/ 0 w 296"/>
                <a:gd name="T1" fmla="*/ 0 h 110"/>
                <a:gd name="T2" fmla="*/ 0 w 296"/>
                <a:gd name="T3" fmla="*/ 55 h 110"/>
                <a:gd name="T4" fmla="*/ 148 w 296"/>
                <a:gd name="T5" fmla="*/ 110 h 110"/>
                <a:gd name="T6" fmla="*/ 296 w 296"/>
                <a:gd name="T7" fmla="*/ 55 h 110"/>
                <a:gd name="T8" fmla="*/ 296 w 296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10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86"/>
                    <a:pt x="66" y="110"/>
                    <a:pt x="148" y="110"/>
                  </a:cubicBezTo>
                  <a:cubicBezTo>
                    <a:pt x="230" y="110"/>
                    <a:pt x="296" y="86"/>
                    <a:pt x="296" y="55"/>
                  </a:cubicBezTo>
                  <a:cubicBezTo>
                    <a:pt x="296" y="0"/>
                    <a:pt x="296" y="0"/>
                    <a:pt x="296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84" name="Freeform 52">
              <a:extLst>
                <a:ext uri="{FF2B5EF4-FFF2-40B4-BE49-F238E27FC236}">
                  <a16:creationId xmlns:a16="http://schemas.microsoft.com/office/drawing/2014/main" id="{037BA6DE-3E78-414B-84B8-156EFF51DA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7638" y="482600"/>
              <a:ext cx="271463" cy="204788"/>
            </a:xfrm>
            <a:custGeom>
              <a:avLst/>
              <a:gdLst>
                <a:gd name="T0" fmla="*/ 148 w 148"/>
                <a:gd name="T1" fmla="*/ 111 h 111"/>
                <a:gd name="T2" fmla="*/ 0 w 148"/>
                <a:gd name="T3" fmla="*/ 56 h 111"/>
                <a:gd name="T4" fmla="*/ 148 w 148"/>
                <a:gd name="T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111">
                  <a:moveTo>
                    <a:pt x="148" y="111"/>
                  </a:moveTo>
                  <a:cubicBezTo>
                    <a:pt x="66" y="111"/>
                    <a:pt x="0" y="86"/>
                    <a:pt x="0" y="56"/>
                  </a:cubicBezTo>
                  <a:cubicBezTo>
                    <a:pt x="0" y="25"/>
                    <a:pt x="66" y="0"/>
                    <a:pt x="148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85" name="Freeform 53">
              <a:extLst>
                <a:ext uri="{FF2B5EF4-FFF2-40B4-BE49-F238E27FC236}">
                  <a16:creationId xmlns:a16="http://schemas.microsoft.com/office/drawing/2014/main" id="{3B68FF55-F5D1-46B9-A86A-BD833BB12C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7638" y="585788"/>
              <a:ext cx="271463" cy="204788"/>
            </a:xfrm>
            <a:custGeom>
              <a:avLst/>
              <a:gdLst>
                <a:gd name="T0" fmla="*/ 0 w 148"/>
                <a:gd name="T1" fmla="*/ 0 h 111"/>
                <a:gd name="T2" fmla="*/ 0 w 148"/>
                <a:gd name="T3" fmla="*/ 55 h 111"/>
                <a:gd name="T4" fmla="*/ 148 w 148"/>
                <a:gd name="T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111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86"/>
                    <a:pt x="66" y="111"/>
                    <a:pt x="148" y="111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86" name="Freeform 54">
              <a:extLst>
                <a:ext uri="{FF2B5EF4-FFF2-40B4-BE49-F238E27FC236}">
                  <a16:creationId xmlns:a16="http://schemas.microsoft.com/office/drawing/2014/main" id="{41EC6CA4-9173-4B04-8877-D31CC2230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7638" y="687388"/>
              <a:ext cx="271463" cy="203200"/>
            </a:xfrm>
            <a:custGeom>
              <a:avLst/>
              <a:gdLst>
                <a:gd name="T0" fmla="*/ 0 w 148"/>
                <a:gd name="T1" fmla="*/ 0 h 111"/>
                <a:gd name="T2" fmla="*/ 0 w 148"/>
                <a:gd name="T3" fmla="*/ 56 h 111"/>
                <a:gd name="T4" fmla="*/ 148 w 148"/>
                <a:gd name="T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111">
                  <a:moveTo>
                    <a:pt x="0" y="0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86"/>
                    <a:pt x="66" y="111"/>
                    <a:pt x="148" y="111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87" name="Freeform 55">
              <a:extLst>
                <a:ext uri="{FF2B5EF4-FFF2-40B4-BE49-F238E27FC236}">
                  <a16:creationId xmlns:a16="http://schemas.microsoft.com/office/drawing/2014/main" id="{D3B44922-EEDD-4238-A4F8-180A031CF6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7638" y="790575"/>
              <a:ext cx="271463" cy="201613"/>
            </a:xfrm>
            <a:custGeom>
              <a:avLst/>
              <a:gdLst>
                <a:gd name="T0" fmla="*/ 0 w 148"/>
                <a:gd name="T1" fmla="*/ 0 h 110"/>
                <a:gd name="T2" fmla="*/ 0 w 148"/>
                <a:gd name="T3" fmla="*/ 55 h 110"/>
                <a:gd name="T4" fmla="*/ 148 w 148"/>
                <a:gd name="T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110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86"/>
                    <a:pt x="66" y="110"/>
                    <a:pt x="148" y="11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88" name="Freeform 56">
              <a:extLst>
                <a:ext uri="{FF2B5EF4-FFF2-40B4-BE49-F238E27FC236}">
                  <a16:creationId xmlns:a16="http://schemas.microsoft.com/office/drawing/2014/main" id="{28073BA2-4FD0-4622-A641-DE5E9E0A26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7638" y="890588"/>
              <a:ext cx="271463" cy="204788"/>
            </a:xfrm>
            <a:custGeom>
              <a:avLst/>
              <a:gdLst>
                <a:gd name="T0" fmla="*/ 0 w 148"/>
                <a:gd name="T1" fmla="*/ 0 h 111"/>
                <a:gd name="T2" fmla="*/ 0 w 148"/>
                <a:gd name="T3" fmla="*/ 55 h 111"/>
                <a:gd name="T4" fmla="*/ 148 w 148"/>
                <a:gd name="T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111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86"/>
                    <a:pt x="66" y="111"/>
                    <a:pt x="148" y="111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89" name="Freeform 57">
              <a:extLst>
                <a:ext uri="{FF2B5EF4-FFF2-40B4-BE49-F238E27FC236}">
                  <a16:creationId xmlns:a16="http://schemas.microsoft.com/office/drawing/2014/main" id="{B9F11E9A-EAF8-42E1-93CC-7F132622AD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7638" y="992188"/>
              <a:ext cx="271463" cy="204788"/>
            </a:xfrm>
            <a:custGeom>
              <a:avLst/>
              <a:gdLst>
                <a:gd name="T0" fmla="*/ 0 w 148"/>
                <a:gd name="T1" fmla="*/ 0 h 111"/>
                <a:gd name="T2" fmla="*/ 0 w 148"/>
                <a:gd name="T3" fmla="*/ 56 h 111"/>
                <a:gd name="T4" fmla="*/ 148 w 148"/>
                <a:gd name="T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111">
                  <a:moveTo>
                    <a:pt x="0" y="0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86"/>
                    <a:pt x="66" y="111"/>
                    <a:pt x="148" y="111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90" name="Freeform 58">
              <a:extLst>
                <a:ext uri="{FF2B5EF4-FFF2-40B4-BE49-F238E27FC236}">
                  <a16:creationId xmlns:a16="http://schemas.microsoft.com/office/drawing/2014/main" id="{4414ADFF-EC2C-4730-B582-6C69A8D84B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555538" y="387350"/>
              <a:ext cx="271463" cy="203200"/>
            </a:xfrm>
            <a:custGeom>
              <a:avLst/>
              <a:gdLst>
                <a:gd name="T0" fmla="*/ 0 w 148"/>
                <a:gd name="T1" fmla="*/ 111 h 111"/>
                <a:gd name="T2" fmla="*/ 148 w 148"/>
                <a:gd name="T3" fmla="*/ 55 h 111"/>
                <a:gd name="T4" fmla="*/ 0 w 148"/>
                <a:gd name="T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111">
                  <a:moveTo>
                    <a:pt x="0" y="111"/>
                  </a:moveTo>
                  <a:cubicBezTo>
                    <a:pt x="82" y="111"/>
                    <a:pt x="148" y="86"/>
                    <a:pt x="148" y="55"/>
                  </a:cubicBezTo>
                  <a:cubicBezTo>
                    <a:pt x="148" y="25"/>
                    <a:pt x="82" y="0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91" name="Freeform 59">
              <a:extLst>
                <a:ext uri="{FF2B5EF4-FFF2-40B4-BE49-F238E27FC236}">
                  <a16:creationId xmlns:a16="http://schemas.microsoft.com/office/drawing/2014/main" id="{9D9F1A4F-7675-4B3E-8662-6B8173B9B1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555538" y="487363"/>
              <a:ext cx="271463" cy="204788"/>
            </a:xfrm>
            <a:custGeom>
              <a:avLst/>
              <a:gdLst>
                <a:gd name="T0" fmla="*/ 148 w 148"/>
                <a:gd name="T1" fmla="*/ 0 h 111"/>
                <a:gd name="T2" fmla="*/ 148 w 148"/>
                <a:gd name="T3" fmla="*/ 56 h 111"/>
                <a:gd name="T4" fmla="*/ 0 w 148"/>
                <a:gd name="T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111">
                  <a:moveTo>
                    <a:pt x="148" y="0"/>
                  </a:moveTo>
                  <a:cubicBezTo>
                    <a:pt x="148" y="56"/>
                    <a:pt x="148" y="56"/>
                    <a:pt x="148" y="56"/>
                  </a:cubicBezTo>
                  <a:cubicBezTo>
                    <a:pt x="148" y="86"/>
                    <a:pt x="82" y="111"/>
                    <a:pt x="0" y="111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92" name="Freeform 60">
              <a:extLst>
                <a:ext uri="{FF2B5EF4-FFF2-40B4-BE49-F238E27FC236}">
                  <a16:creationId xmlns:a16="http://schemas.microsoft.com/office/drawing/2014/main" id="{68C49780-889D-486A-883B-0BF3021093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555538" y="590550"/>
              <a:ext cx="271463" cy="203200"/>
            </a:xfrm>
            <a:custGeom>
              <a:avLst/>
              <a:gdLst>
                <a:gd name="T0" fmla="*/ 148 w 148"/>
                <a:gd name="T1" fmla="*/ 0 h 110"/>
                <a:gd name="T2" fmla="*/ 148 w 148"/>
                <a:gd name="T3" fmla="*/ 55 h 110"/>
                <a:gd name="T4" fmla="*/ 0 w 148"/>
                <a:gd name="T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110">
                  <a:moveTo>
                    <a:pt x="148" y="0"/>
                  </a:moveTo>
                  <a:cubicBezTo>
                    <a:pt x="148" y="55"/>
                    <a:pt x="148" y="55"/>
                    <a:pt x="148" y="55"/>
                  </a:cubicBezTo>
                  <a:cubicBezTo>
                    <a:pt x="148" y="86"/>
                    <a:pt x="82" y="110"/>
                    <a:pt x="0" y="11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93" name="Freeform 61">
              <a:extLst>
                <a:ext uri="{FF2B5EF4-FFF2-40B4-BE49-F238E27FC236}">
                  <a16:creationId xmlns:a16="http://schemas.microsoft.com/office/drawing/2014/main" id="{588DC741-20B2-4AE8-871E-6803CAED8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555538" y="692150"/>
              <a:ext cx="271463" cy="204788"/>
            </a:xfrm>
            <a:custGeom>
              <a:avLst/>
              <a:gdLst>
                <a:gd name="T0" fmla="*/ 148 w 148"/>
                <a:gd name="T1" fmla="*/ 0 h 111"/>
                <a:gd name="T2" fmla="*/ 148 w 148"/>
                <a:gd name="T3" fmla="*/ 55 h 111"/>
                <a:gd name="T4" fmla="*/ 0 w 148"/>
                <a:gd name="T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111">
                  <a:moveTo>
                    <a:pt x="148" y="0"/>
                  </a:moveTo>
                  <a:cubicBezTo>
                    <a:pt x="148" y="55"/>
                    <a:pt x="148" y="55"/>
                    <a:pt x="148" y="55"/>
                  </a:cubicBezTo>
                  <a:cubicBezTo>
                    <a:pt x="148" y="86"/>
                    <a:pt x="82" y="111"/>
                    <a:pt x="0" y="111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94" name="Freeform 62">
              <a:extLst>
                <a:ext uri="{FF2B5EF4-FFF2-40B4-BE49-F238E27FC236}">
                  <a16:creationId xmlns:a16="http://schemas.microsoft.com/office/drawing/2014/main" id="{6B15C3A9-3EAD-4231-B3E1-1FFC95ABF0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555538" y="793750"/>
              <a:ext cx="271463" cy="204788"/>
            </a:xfrm>
            <a:custGeom>
              <a:avLst/>
              <a:gdLst>
                <a:gd name="T0" fmla="*/ 148 w 148"/>
                <a:gd name="T1" fmla="*/ 0 h 111"/>
                <a:gd name="T2" fmla="*/ 148 w 148"/>
                <a:gd name="T3" fmla="*/ 56 h 111"/>
                <a:gd name="T4" fmla="*/ 0 w 148"/>
                <a:gd name="T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111">
                  <a:moveTo>
                    <a:pt x="148" y="0"/>
                  </a:moveTo>
                  <a:cubicBezTo>
                    <a:pt x="148" y="56"/>
                    <a:pt x="148" y="56"/>
                    <a:pt x="148" y="56"/>
                  </a:cubicBezTo>
                  <a:cubicBezTo>
                    <a:pt x="148" y="86"/>
                    <a:pt x="82" y="111"/>
                    <a:pt x="0" y="111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95" name="Freeform 63">
              <a:extLst>
                <a:ext uri="{FF2B5EF4-FFF2-40B4-BE49-F238E27FC236}">
                  <a16:creationId xmlns:a16="http://schemas.microsoft.com/office/drawing/2014/main" id="{9CE63E53-3DCD-4324-A261-8F2A2AAF62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555538" y="896938"/>
              <a:ext cx="271463" cy="203200"/>
            </a:xfrm>
            <a:custGeom>
              <a:avLst/>
              <a:gdLst>
                <a:gd name="T0" fmla="*/ 148 w 148"/>
                <a:gd name="T1" fmla="*/ 0 h 110"/>
                <a:gd name="T2" fmla="*/ 148 w 148"/>
                <a:gd name="T3" fmla="*/ 55 h 110"/>
                <a:gd name="T4" fmla="*/ 0 w 148"/>
                <a:gd name="T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110">
                  <a:moveTo>
                    <a:pt x="148" y="0"/>
                  </a:moveTo>
                  <a:cubicBezTo>
                    <a:pt x="148" y="55"/>
                    <a:pt x="148" y="55"/>
                    <a:pt x="148" y="55"/>
                  </a:cubicBezTo>
                  <a:cubicBezTo>
                    <a:pt x="148" y="86"/>
                    <a:pt x="82" y="110"/>
                    <a:pt x="0" y="11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96" name="Freeform 64">
              <a:extLst>
                <a:ext uri="{FF2B5EF4-FFF2-40B4-BE49-F238E27FC236}">
                  <a16:creationId xmlns:a16="http://schemas.microsoft.com/office/drawing/2014/main" id="{5CF7B218-EE50-4575-AF16-CA631AE5AD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555538" y="993775"/>
              <a:ext cx="271463" cy="204788"/>
            </a:xfrm>
            <a:custGeom>
              <a:avLst/>
              <a:gdLst>
                <a:gd name="T0" fmla="*/ 148 w 148"/>
                <a:gd name="T1" fmla="*/ 0 h 111"/>
                <a:gd name="T2" fmla="*/ 148 w 148"/>
                <a:gd name="T3" fmla="*/ 55 h 111"/>
                <a:gd name="T4" fmla="*/ 0 w 148"/>
                <a:gd name="T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" h="111">
                  <a:moveTo>
                    <a:pt x="148" y="0"/>
                  </a:moveTo>
                  <a:cubicBezTo>
                    <a:pt x="148" y="55"/>
                    <a:pt x="148" y="55"/>
                    <a:pt x="148" y="55"/>
                  </a:cubicBezTo>
                  <a:cubicBezTo>
                    <a:pt x="148" y="86"/>
                    <a:pt x="82" y="111"/>
                    <a:pt x="0" y="111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97" name="Freeform 65">
              <a:extLst>
                <a:ext uri="{FF2B5EF4-FFF2-40B4-BE49-F238E27FC236}">
                  <a16:creationId xmlns:a16="http://schemas.microsoft.com/office/drawing/2014/main" id="{79A82B55-6A5B-487A-9F5E-366FF67D6A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36413" y="690563"/>
              <a:ext cx="542925" cy="204788"/>
            </a:xfrm>
            <a:custGeom>
              <a:avLst/>
              <a:gdLst>
                <a:gd name="T0" fmla="*/ 0 w 296"/>
                <a:gd name="T1" fmla="*/ 0 h 111"/>
                <a:gd name="T2" fmla="*/ 0 w 296"/>
                <a:gd name="T3" fmla="*/ 55 h 111"/>
                <a:gd name="T4" fmla="*/ 148 w 296"/>
                <a:gd name="T5" fmla="*/ 111 h 111"/>
                <a:gd name="T6" fmla="*/ 296 w 296"/>
                <a:gd name="T7" fmla="*/ 55 h 111"/>
                <a:gd name="T8" fmla="*/ 296 w 296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11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86"/>
                    <a:pt x="66" y="111"/>
                    <a:pt x="148" y="111"/>
                  </a:cubicBezTo>
                  <a:cubicBezTo>
                    <a:pt x="230" y="111"/>
                    <a:pt x="296" y="86"/>
                    <a:pt x="296" y="55"/>
                  </a:cubicBezTo>
                  <a:cubicBezTo>
                    <a:pt x="296" y="0"/>
                    <a:pt x="296" y="0"/>
                    <a:pt x="296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98" name="Freeform 66">
              <a:extLst>
                <a:ext uri="{FF2B5EF4-FFF2-40B4-BE49-F238E27FC236}">
                  <a16:creationId xmlns:a16="http://schemas.microsoft.com/office/drawing/2014/main" id="{0EA89794-0791-4728-983F-137B82E68F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36413" y="792163"/>
              <a:ext cx="542925" cy="204788"/>
            </a:xfrm>
            <a:custGeom>
              <a:avLst/>
              <a:gdLst>
                <a:gd name="T0" fmla="*/ 0 w 296"/>
                <a:gd name="T1" fmla="*/ 0 h 111"/>
                <a:gd name="T2" fmla="*/ 0 w 296"/>
                <a:gd name="T3" fmla="*/ 56 h 111"/>
                <a:gd name="T4" fmla="*/ 148 w 296"/>
                <a:gd name="T5" fmla="*/ 111 h 111"/>
                <a:gd name="T6" fmla="*/ 296 w 296"/>
                <a:gd name="T7" fmla="*/ 56 h 111"/>
                <a:gd name="T8" fmla="*/ 296 w 296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11">
                  <a:moveTo>
                    <a:pt x="0" y="0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86"/>
                    <a:pt x="66" y="111"/>
                    <a:pt x="148" y="111"/>
                  </a:cubicBezTo>
                  <a:cubicBezTo>
                    <a:pt x="230" y="111"/>
                    <a:pt x="296" y="86"/>
                    <a:pt x="296" y="56"/>
                  </a:cubicBezTo>
                  <a:cubicBezTo>
                    <a:pt x="296" y="0"/>
                    <a:pt x="296" y="0"/>
                    <a:pt x="296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99" name="Freeform 67">
              <a:extLst>
                <a:ext uri="{FF2B5EF4-FFF2-40B4-BE49-F238E27FC236}">
                  <a16:creationId xmlns:a16="http://schemas.microsoft.com/office/drawing/2014/main" id="{6285BB1E-6441-4BD4-91B8-49EEAAF637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36413" y="895350"/>
              <a:ext cx="542925" cy="201613"/>
            </a:xfrm>
            <a:custGeom>
              <a:avLst/>
              <a:gdLst>
                <a:gd name="T0" fmla="*/ 0 w 296"/>
                <a:gd name="T1" fmla="*/ 0 h 110"/>
                <a:gd name="T2" fmla="*/ 0 w 296"/>
                <a:gd name="T3" fmla="*/ 55 h 110"/>
                <a:gd name="T4" fmla="*/ 148 w 296"/>
                <a:gd name="T5" fmla="*/ 110 h 110"/>
                <a:gd name="T6" fmla="*/ 296 w 296"/>
                <a:gd name="T7" fmla="*/ 55 h 110"/>
                <a:gd name="T8" fmla="*/ 296 w 296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10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86"/>
                    <a:pt x="66" y="110"/>
                    <a:pt x="148" y="110"/>
                  </a:cubicBezTo>
                  <a:cubicBezTo>
                    <a:pt x="230" y="110"/>
                    <a:pt x="296" y="86"/>
                    <a:pt x="296" y="55"/>
                  </a:cubicBezTo>
                  <a:cubicBezTo>
                    <a:pt x="296" y="0"/>
                    <a:pt x="296" y="0"/>
                    <a:pt x="296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00" name="Freeform 68">
              <a:extLst>
                <a:ext uri="{FF2B5EF4-FFF2-40B4-BE49-F238E27FC236}">
                  <a16:creationId xmlns:a16="http://schemas.microsoft.com/office/drawing/2014/main" id="{27397178-6F65-4766-A0C6-93516DA032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36413" y="996950"/>
              <a:ext cx="542925" cy="203200"/>
            </a:xfrm>
            <a:custGeom>
              <a:avLst/>
              <a:gdLst>
                <a:gd name="T0" fmla="*/ 0 w 296"/>
                <a:gd name="T1" fmla="*/ 0 h 111"/>
                <a:gd name="T2" fmla="*/ 0 w 296"/>
                <a:gd name="T3" fmla="*/ 55 h 111"/>
                <a:gd name="T4" fmla="*/ 148 w 296"/>
                <a:gd name="T5" fmla="*/ 111 h 111"/>
                <a:gd name="T6" fmla="*/ 296 w 296"/>
                <a:gd name="T7" fmla="*/ 55 h 111"/>
                <a:gd name="T8" fmla="*/ 296 w 296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11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86"/>
                    <a:pt x="66" y="111"/>
                    <a:pt x="148" y="111"/>
                  </a:cubicBezTo>
                  <a:cubicBezTo>
                    <a:pt x="230" y="111"/>
                    <a:pt x="296" y="86"/>
                    <a:pt x="296" y="55"/>
                  </a:cubicBezTo>
                  <a:cubicBezTo>
                    <a:pt x="296" y="0"/>
                    <a:pt x="296" y="0"/>
                    <a:pt x="296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01" name="Freeform 69">
              <a:extLst>
                <a:ext uri="{FF2B5EF4-FFF2-40B4-BE49-F238E27FC236}">
                  <a16:creationId xmlns:a16="http://schemas.microsoft.com/office/drawing/2014/main" id="{E84891CA-85AA-4569-B559-4DCCDEC78A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36413" y="1096963"/>
              <a:ext cx="542925" cy="204788"/>
            </a:xfrm>
            <a:custGeom>
              <a:avLst/>
              <a:gdLst>
                <a:gd name="T0" fmla="*/ 0 w 296"/>
                <a:gd name="T1" fmla="*/ 0 h 111"/>
                <a:gd name="T2" fmla="*/ 0 w 296"/>
                <a:gd name="T3" fmla="*/ 56 h 111"/>
                <a:gd name="T4" fmla="*/ 148 w 296"/>
                <a:gd name="T5" fmla="*/ 111 h 111"/>
                <a:gd name="T6" fmla="*/ 296 w 296"/>
                <a:gd name="T7" fmla="*/ 56 h 111"/>
                <a:gd name="T8" fmla="*/ 296 w 296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11">
                  <a:moveTo>
                    <a:pt x="0" y="0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86"/>
                    <a:pt x="66" y="111"/>
                    <a:pt x="148" y="111"/>
                  </a:cubicBezTo>
                  <a:cubicBezTo>
                    <a:pt x="230" y="111"/>
                    <a:pt x="296" y="86"/>
                    <a:pt x="296" y="56"/>
                  </a:cubicBezTo>
                  <a:cubicBezTo>
                    <a:pt x="296" y="0"/>
                    <a:pt x="296" y="0"/>
                    <a:pt x="296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02" name="Freeform 70">
              <a:extLst>
                <a:ext uri="{FF2B5EF4-FFF2-40B4-BE49-F238E27FC236}">
                  <a16:creationId xmlns:a16="http://schemas.microsoft.com/office/drawing/2014/main" id="{8D0AB360-4655-46EA-A654-DA7D20F2CD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36413" y="1200150"/>
              <a:ext cx="542925" cy="204788"/>
            </a:xfrm>
            <a:custGeom>
              <a:avLst/>
              <a:gdLst>
                <a:gd name="T0" fmla="*/ 0 w 296"/>
                <a:gd name="T1" fmla="*/ 0 h 111"/>
                <a:gd name="T2" fmla="*/ 0 w 296"/>
                <a:gd name="T3" fmla="*/ 55 h 111"/>
                <a:gd name="T4" fmla="*/ 148 w 296"/>
                <a:gd name="T5" fmla="*/ 111 h 111"/>
                <a:gd name="T6" fmla="*/ 296 w 296"/>
                <a:gd name="T7" fmla="*/ 55 h 111"/>
                <a:gd name="T8" fmla="*/ 296 w 296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11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86"/>
                    <a:pt x="66" y="111"/>
                    <a:pt x="148" y="111"/>
                  </a:cubicBezTo>
                  <a:cubicBezTo>
                    <a:pt x="230" y="111"/>
                    <a:pt x="296" y="86"/>
                    <a:pt x="296" y="55"/>
                  </a:cubicBezTo>
                  <a:cubicBezTo>
                    <a:pt x="296" y="0"/>
                    <a:pt x="296" y="0"/>
                    <a:pt x="296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B050"/>
                </a:solidFill>
              </a:endParaRPr>
            </a:p>
          </p:txBody>
        </p:sp>
      </p:grpSp>
      <p:pic>
        <p:nvPicPr>
          <p:cNvPr id="129" name="Picture 128" descr="A picture containing laptop, sitting, computer, drawing&#10;&#10;Description automatically generated">
            <a:extLst>
              <a:ext uri="{FF2B5EF4-FFF2-40B4-BE49-F238E27FC236}">
                <a16:creationId xmlns:a16="http://schemas.microsoft.com/office/drawing/2014/main" id="{3DB5FB55-E15E-44E5-AE22-229E2B1D26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915" y="1286212"/>
            <a:ext cx="1224000" cy="27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85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ols - Human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D381B71-ABB2-4A39-BA4C-890EAAA1787A}"/>
              </a:ext>
            </a:extLst>
          </p:cNvPr>
          <p:cNvSpPr/>
          <p:nvPr userDrawn="1"/>
        </p:nvSpPr>
        <p:spPr>
          <a:xfrm>
            <a:off x="3335559" y="1725611"/>
            <a:ext cx="8339517" cy="39077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058C9CA-8CED-4FB5-9BAD-CC236EFBDF01}"/>
              </a:ext>
            </a:extLst>
          </p:cNvPr>
          <p:cNvSpPr txBox="1"/>
          <p:nvPr userDrawn="1"/>
        </p:nvSpPr>
        <p:spPr>
          <a:xfrm>
            <a:off x="515803" y="418434"/>
            <a:ext cx="2699999" cy="6797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3800" b="1" spc="0">
                <a:solidFill>
                  <a:schemeClr val="tx1"/>
                </a:solidFill>
              </a:rPr>
              <a:t>Our tools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247BB-21B0-4AA6-AE34-8AA1716A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E722C0-063C-447B-904F-A00A94868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C79C-763A-4CD6-A65F-2C1A9468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B8F489-8BED-4008-B501-F0871D5D0152}"/>
              </a:ext>
            </a:extLst>
          </p:cNvPr>
          <p:cNvSpPr/>
          <p:nvPr userDrawn="1"/>
        </p:nvSpPr>
        <p:spPr>
          <a:xfrm>
            <a:off x="515802" y="4445511"/>
            <a:ext cx="2700000" cy="1176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E0F026-A669-4B63-8BAD-18146B78CC19}"/>
              </a:ext>
            </a:extLst>
          </p:cNvPr>
          <p:cNvSpPr/>
          <p:nvPr userDrawn="1"/>
        </p:nvSpPr>
        <p:spPr>
          <a:xfrm>
            <a:off x="515802" y="1725612"/>
            <a:ext cx="2700000" cy="2719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1F1F5F-E302-476B-8590-9C5E9A1B1294}"/>
              </a:ext>
            </a:extLst>
          </p:cNvPr>
          <p:cNvSpPr txBox="1"/>
          <p:nvPr userDrawn="1"/>
        </p:nvSpPr>
        <p:spPr>
          <a:xfrm>
            <a:off x="756000" y="4680361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Human</a:t>
            </a:r>
          </a:p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Understanding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7CC9527-459C-4B94-AEC5-49B0C03A07C9}"/>
              </a:ext>
            </a:extLst>
          </p:cNvPr>
          <p:cNvSpPr txBox="1"/>
          <p:nvPr userDrawn="1"/>
        </p:nvSpPr>
        <p:spPr>
          <a:xfrm>
            <a:off x="2985361" y="637466"/>
            <a:ext cx="8690714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en-US">
                <a:latin typeface="Martel Light" panose="00000400000000000000" pitchFamily="2" charset="0"/>
                <a:cs typeface="Martel Light" panose="00000400000000000000" pitchFamily="2" charset="0"/>
              </a:rPr>
              <a:t>Uncover new ways to influence decision making</a:t>
            </a:r>
            <a:endParaRPr lang="en-GB">
              <a:latin typeface="Martel Light" panose="00000400000000000000" pitchFamily="2" charset="0"/>
              <a:cs typeface="Martel Light" panose="00000400000000000000" pitchFamily="2" charset="0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2207C6A-B078-42EA-8926-F1F6278EEB7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35802" y="2435152"/>
            <a:ext cx="1260000" cy="1273563"/>
            <a:chOff x="4457704" y="963616"/>
            <a:chExt cx="1327153" cy="1341442"/>
          </a:xfrm>
        </p:grpSpPr>
        <p:sp>
          <p:nvSpPr>
            <p:cNvPr id="130" name="Freeform 12">
              <a:extLst>
                <a:ext uri="{FF2B5EF4-FFF2-40B4-BE49-F238E27FC236}">
                  <a16:creationId xmlns:a16="http://schemas.microsoft.com/office/drawing/2014/main" id="{2F63FDCC-79C4-4C05-A7D9-78F3693CFE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57704" y="1739906"/>
              <a:ext cx="663576" cy="565152"/>
            </a:xfrm>
            <a:custGeom>
              <a:avLst/>
              <a:gdLst>
                <a:gd name="T0" fmla="*/ 42 w 361"/>
                <a:gd name="T1" fmla="*/ 0 h 307"/>
                <a:gd name="T2" fmla="*/ 76 w 361"/>
                <a:gd name="T3" fmla="*/ 132 h 307"/>
                <a:gd name="T4" fmla="*/ 155 w 361"/>
                <a:gd name="T5" fmla="*/ 249 h 307"/>
                <a:gd name="T6" fmla="*/ 248 w 361"/>
                <a:gd name="T7" fmla="*/ 307 h 307"/>
                <a:gd name="T8" fmla="*/ 361 w 361"/>
                <a:gd name="T9" fmla="*/ 22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307">
                  <a:moveTo>
                    <a:pt x="42" y="0"/>
                  </a:moveTo>
                  <a:cubicBezTo>
                    <a:pt x="0" y="77"/>
                    <a:pt x="42" y="116"/>
                    <a:pt x="76" y="132"/>
                  </a:cubicBezTo>
                  <a:cubicBezTo>
                    <a:pt x="67" y="245"/>
                    <a:pt x="155" y="249"/>
                    <a:pt x="155" y="249"/>
                  </a:cubicBezTo>
                  <a:cubicBezTo>
                    <a:pt x="155" y="249"/>
                    <a:pt x="164" y="307"/>
                    <a:pt x="248" y="307"/>
                  </a:cubicBezTo>
                  <a:cubicBezTo>
                    <a:pt x="340" y="307"/>
                    <a:pt x="361" y="221"/>
                    <a:pt x="361" y="22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Freeform 13">
              <a:extLst>
                <a:ext uri="{FF2B5EF4-FFF2-40B4-BE49-F238E27FC236}">
                  <a16:creationId xmlns:a16="http://schemas.microsoft.com/office/drawing/2014/main" id="{6BB327AE-BBF4-48D1-967B-DA4603B50E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95803" y="1260480"/>
              <a:ext cx="401637" cy="530227"/>
            </a:xfrm>
            <a:custGeom>
              <a:avLst/>
              <a:gdLst>
                <a:gd name="T0" fmla="*/ 101 w 218"/>
                <a:gd name="T1" fmla="*/ 288 h 288"/>
                <a:gd name="T2" fmla="*/ 0 w 218"/>
                <a:gd name="T3" fmla="*/ 206 h 288"/>
                <a:gd name="T4" fmla="*/ 29 w 218"/>
                <a:gd name="T5" fmla="*/ 128 h 288"/>
                <a:gd name="T6" fmla="*/ 118 w 218"/>
                <a:gd name="T7" fmla="*/ 12 h 288"/>
                <a:gd name="T8" fmla="*/ 218 w 218"/>
                <a:gd name="T9" fmla="*/ 10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88">
                  <a:moveTo>
                    <a:pt x="101" y="288"/>
                  </a:moveTo>
                  <a:cubicBezTo>
                    <a:pt x="101" y="288"/>
                    <a:pt x="0" y="280"/>
                    <a:pt x="0" y="206"/>
                  </a:cubicBezTo>
                  <a:cubicBezTo>
                    <a:pt x="0" y="152"/>
                    <a:pt x="29" y="128"/>
                    <a:pt x="29" y="128"/>
                  </a:cubicBezTo>
                  <a:cubicBezTo>
                    <a:pt x="29" y="128"/>
                    <a:pt x="0" y="27"/>
                    <a:pt x="118" y="12"/>
                  </a:cubicBezTo>
                  <a:cubicBezTo>
                    <a:pt x="218" y="0"/>
                    <a:pt x="218" y="101"/>
                    <a:pt x="218" y="10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Freeform 14">
              <a:extLst>
                <a:ext uri="{FF2B5EF4-FFF2-40B4-BE49-F238E27FC236}">
                  <a16:creationId xmlns:a16="http://schemas.microsoft.com/office/drawing/2014/main" id="{3763C3FC-DBFF-417C-8CB0-F7A45E59DA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7727" y="1066804"/>
              <a:ext cx="277812" cy="215901"/>
            </a:xfrm>
            <a:custGeom>
              <a:avLst/>
              <a:gdLst>
                <a:gd name="T0" fmla="*/ 30 w 151"/>
                <a:gd name="T1" fmla="*/ 117 h 117"/>
                <a:gd name="T2" fmla="*/ 55 w 151"/>
                <a:gd name="T3" fmla="*/ 27 h 117"/>
                <a:gd name="T4" fmla="*/ 151 w 151"/>
                <a:gd name="T5" fmla="*/ 5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117">
                  <a:moveTo>
                    <a:pt x="30" y="117"/>
                  </a:moveTo>
                  <a:cubicBezTo>
                    <a:pt x="30" y="117"/>
                    <a:pt x="0" y="54"/>
                    <a:pt x="55" y="27"/>
                  </a:cubicBezTo>
                  <a:cubicBezTo>
                    <a:pt x="109" y="0"/>
                    <a:pt x="134" y="31"/>
                    <a:pt x="151" y="5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Freeform 15">
              <a:extLst>
                <a:ext uri="{FF2B5EF4-FFF2-40B4-BE49-F238E27FC236}">
                  <a16:creationId xmlns:a16="http://schemas.microsoft.com/office/drawing/2014/main" id="{E20B3EFF-33E8-4D2F-87DB-D9E70B3D29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7427" y="963617"/>
              <a:ext cx="323850" cy="160338"/>
            </a:xfrm>
            <a:custGeom>
              <a:avLst/>
              <a:gdLst>
                <a:gd name="T0" fmla="*/ 0 w 176"/>
                <a:gd name="T1" fmla="*/ 75 h 87"/>
                <a:gd name="T2" fmla="*/ 71 w 176"/>
                <a:gd name="T3" fmla="*/ 13 h 87"/>
                <a:gd name="T4" fmla="*/ 176 w 17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" h="87">
                  <a:moveTo>
                    <a:pt x="0" y="75"/>
                  </a:moveTo>
                  <a:cubicBezTo>
                    <a:pt x="0" y="75"/>
                    <a:pt x="21" y="25"/>
                    <a:pt x="71" y="13"/>
                  </a:cubicBezTo>
                  <a:cubicBezTo>
                    <a:pt x="129" y="0"/>
                    <a:pt x="176" y="17"/>
                    <a:pt x="176" y="87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Line 16">
              <a:extLst>
                <a:ext uri="{FF2B5EF4-FFF2-40B4-BE49-F238E27FC236}">
                  <a16:creationId xmlns:a16="http://schemas.microsoft.com/office/drawing/2014/main" id="{2C3A7604-0800-4720-9630-79EF4341326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5121277" y="1123954"/>
              <a:ext cx="0" cy="1022353"/>
            </a:xfrm>
            <a:prstGeom prst="lin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" name="Freeform 17">
              <a:extLst>
                <a:ext uri="{FF2B5EF4-FFF2-40B4-BE49-F238E27FC236}">
                  <a16:creationId xmlns:a16="http://schemas.microsoft.com/office/drawing/2014/main" id="{F46BDF27-427D-4550-A609-5A5E5AEF4F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05390" y="1295405"/>
              <a:ext cx="115887" cy="84138"/>
            </a:xfrm>
            <a:custGeom>
              <a:avLst/>
              <a:gdLst>
                <a:gd name="T0" fmla="*/ 63 w 63"/>
                <a:gd name="T1" fmla="*/ 46 h 46"/>
                <a:gd name="T2" fmla="*/ 0 w 63"/>
                <a:gd name="T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" h="46">
                  <a:moveTo>
                    <a:pt x="63" y="46"/>
                  </a:moveTo>
                  <a:cubicBezTo>
                    <a:pt x="63" y="46"/>
                    <a:pt x="59" y="0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" name="Freeform 18">
              <a:extLst>
                <a:ext uri="{FF2B5EF4-FFF2-40B4-BE49-F238E27FC236}">
                  <a16:creationId xmlns:a16="http://schemas.microsoft.com/office/drawing/2014/main" id="{279BA83B-A979-4E4E-BDDF-0DE5ECC650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3291" y="1438280"/>
              <a:ext cx="315912" cy="193675"/>
            </a:xfrm>
            <a:custGeom>
              <a:avLst/>
              <a:gdLst>
                <a:gd name="T0" fmla="*/ 0 w 172"/>
                <a:gd name="T1" fmla="*/ 0 h 105"/>
                <a:gd name="T2" fmla="*/ 62 w 172"/>
                <a:gd name="T3" fmla="*/ 90 h 105"/>
                <a:gd name="T4" fmla="*/ 172 w 172"/>
                <a:gd name="T5" fmla="*/ 5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105">
                  <a:moveTo>
                    <a:pt x="0" y="0"/>
                  </a:moveTo>
                  <a:cubicBezTo>
                    <a:pt x="0" y="0"/>
                    <a:pt x="8" y="74"/>
                    <a:pt x="62" y="90"/>
                  </a:cubicBezTo>
                  <a:cubicBezTo>
                    <a:pt x="117" y="105"/>
                    <a:pt x="172" y="58"/>
                    <a:pt x="172" y="58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" name="Freeform 19">
              <a:extLst>
                <a:ext uri="{FF2B5EF4-FFF2-40B4-BE49-F238E27FC236}">
                  <a16:creationId xmlns:a16="http://schemas.microsoft.com/office/drawing/2014/main" id="{B42AC55B-5BDE-4445-90C6-47402E4204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1391" y="1608145"/>
              <a:ext cx="139701" cy="119063"/>
            </a:xfrm>
            <a:custGeom>
              <a:avLst/>
              <a:gdLst>
                <a:gd name="T0" fmla="*/ 0 w 76"/>
                <a:gd name="T1" fmla="*/ 64 h 65"/>
                <a:gd name="T2" fmla="*/ 76 w 76"/>
                <a:gd name="T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" h="65">
                  <a:moveTo>
                    <a:pt x="0" y="64"/>
                  </a:moveTo>
                  <a:cubicBezTo>
                    <a:pt x="0" y="64"/>
                    <a:pt x="69" y="65"/>
                    <a:pt x="76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" name="Freeform 20">
              <a:extLst>
                <a:ext uri="{FF2B5EF4-FFF2-40B4-BE49-F238E27FC236}">
                  <a16:creationId xmlns:a16="http://schemas.microsoft.com/office/drawing/2014/main" id="{9B2944EF-22CF-4759-A6EB-409B06FF38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16478" y="1843095"/>
              <a:ext cx="209550" cy="292101"/>
            </a:xfrm>
            <a:custGeom>
              <a:avLst/>
              <a:gdLst>
                <a:gd name="T0" fmla="*/ 114 w 114"/>
                <a:gd name="T1" fmla="*/ 0 h 159"/>
                <a:gd name="T2" fmla="*/ 17 w 114"/>
                <a:gd name="T3" fmla="*/ 58 h 159"/>
                <a:gd name="T4" fmla="*/ 51 w 114"/>
                <a:gd name="T5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159">
                  <a:moveTo>
                    <a:pt x="114" y="0"/>
                  </a:moveTo>
                  <a:cubicBezTo>
                    <a:pt x="114" y="0"/>
                    <a:pt x="34" y="8"/>
                    <a:pt x="17" y="58"/>
                  </a:cubicBezTo>
                  <a:cubicBezTo>
                    <a:pt x="0" y="109"/>
                    <a:pt x="51" y="159"/>
                    <a:pt x="51" y="159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" name="Freeform 21">
              <a:extLst>
                <a:ext uri="{FF2B5EF4-FFF2-40B4-BE49-F238E27FC236}">
                  <a16:creationId xmlns:a16="http://schemas.microsoft.com/office/drawing/2014/main" id="{DA70B9FD-F506-427E-9E46-AED5BA315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4879" y="1878020"/>
              <a:ext cx="127000" cy="133350"/>
            </a:xfrm>
            <a:custGeom>
              <a:avLst/>
              <a:gdLst>
                <a:gd name="T0" fmla="*/ 1 w 69"/>
                <a:gd name="T1" fmla="*/ 0 h 72"/>
                <a:gd name="T2" fmla="*/ 69 w 69"/>
                <a:gd name="T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9" h="72">
                  <a:moveTo>
                    <a:pt x="1" y="0"/>
                  </a:moveTo>
                  <a:cubicBezTo>
                    <a:pt x="1" y="0"/>
                    <a:pt x="0" y="65"/>
                    <a:pt x="69" y="72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" name="Freeform 22">
              <a:extLst>
                <a:ext uri="{FF2B5EF4-FFF2-40B4-BE49-F238E27FC236}">
                  <a16:creationId xmlns:a16="http://schemas.microsoft.com/office/drawing/2014/main" id="{F74DF721-8DAE-4834-A8BF-77EB3E63DB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21281" y="1739906"/>
              <a:ext cx="663576" cy="565152"/>
            </a:xfrm>
            <a:custGeom>
              <a:avLst/>
              <a:gdLst>
                <a:gd name="T0" fmla="*/ 319 w 361"/>
                <a:gd name="T1" fmla="*/ 0 h 307"/>
                <a:gd name="T2" fmla="*/ 285 w 361"/>
                <a:gd name="T3" fmla="*/ 132 h 307"/>
                <a:gd name="T4" fmla="*/ 206 w 361"/>
                <a:gd name="T5" fmla="*/ 249 h 307"/>
                <a:gd name="T6" fmla="*/ 113 w 361"/>
                <a:gd name="T7" fmla="*/ 307 h 307"/>
                <a:gd name="T8" fmla="*/ 0 w 361"/>
                <a:gd name="T9" fmla="*/ 22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307">
                  <a:moveTo>
                    <a:pt x="319" y="0"/>
                  </a:moveTo>
                  <a:cubicBezTo>
                    <a:pt x="361" y="77"/>
                    <a:pt x="319" y="116"/>
                    <a:pt x="285" y="132"/>
                  </a:cubicBezTo>
                  <a:cubicBezTo>
                    <a:pt x="294" y="245"/>
                    <a:pt x="206" y="249"/>
                    <a:pt x="206" y="249"/>
                  </a:cubicBezTo>
                  <a:cubicBezTo>
                    <a:pt x="206" y="249"/>
                    <a:pt x="197" y="307"/>
                    <a:pt x="113" y="307"/>
                  </a:cubicBezTo>
                  <a:cubicBezTo>
                    <a:pt x="21" y="307"/>
                    <a:pt x="0" y="221"/>
                    <a:pt x="0" y="22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" name="Freeform 23">
              <a:extLst>
                <a:ext uri="{FF2B5EF4-FFF2-40B4-BE49-F238E27FC236}">
                  <a16:creationId xmlns:a16="http://schemas.microsoft.com/office/drawing/2014/main" id="{853E541A-1396-4DFE-AA3D-F60C12CB8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5121" y="1260480"/>
              <a:ext cx="401638" cy="530227"/>
            </a:xfrm>
            <a:custGeom>
              <a:avLst/>
              <a:gdLst>
                <a:gd name="T0" fmla="*/ 117 w 218"/>
                <a:gd name="T1" fmla="*/ 288 h 288"/>
                <a:gd name="T2" fmla="*/ 218 w 218"/>
                <a:gd name="T3" fmla="*/ 206 h 288"/>
                <a:gd name="T4" fmla="*/ 189 w 218"/>
                <a:gd name="T5" fmla="*/ 128 h 288"/>
                <a:gd name="T6" fmla="*/ 100 w 218"/>
                <a:gd name="T7" fmla="*/ 12 h 288"/>
                <a:gd name="T8" fmla="*/ 0 w 218"/>
                <a:gd name="T9" fmla="*/ 10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88">
                  <a:moveTo>
                    <a:pt x="117" y="288"/>
                  </a:moveTo>
                  <a:cubicBezTo>
                    <a:pt x="117" y="288"/>
                    <a:pt x="218" y="280"/>
                    <a:pt x="218" y="206"/>
                  </a:cubicBezTo>
                  <a:cubicBezTo>
                    <a:pt x="218" y="152"/>
                    <a:pt x="189" y="128"/>
                    <a:pt x="189" y="128"/>
                  </a:cubicBezTo>
                  <a:cubicBezTo>
                    <a:pt x="189" y="128"/>
                    <a:pt x="218" y="27"/>
                    <a:pt x="100" y="12"/>
                  </a:cubicBezTo>
                  <a:cubicBezTo>
                    <a:pt x="0" y="0"/>
                    <a:pt x="0" y="101"/>
                    <a:pt x="0" y="101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" name="Freeform 24">
              <a:extLst>
                <a:ext uri="{FF2B5EF4-FFF2-40B4-BE49-F238E27FC236}">
                  <a16:creationId xmlns:a16="http://schemas.microsoft.com/office/drawing/2014/main" id="{6BC1AC06-AF09-41EA-AB28-F17051D8C1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7016" y="1066804"/>
              <a:ext cx="277812" cy="215901"/>
            </a:xfrm>
            <a:custGeom>
              <a:avLst/>
              <a:gdLst>
                <a:gd name="T0" fmla="*/ 121 w 151"/>
                <a:gd name="T1" fmla="*/ 117 h 117"/>
                <a:gd name="T2" fmla="*/ 96 w 151"/>
                <a:gd name="T3" fmla="*/ 27 h 117"/>
                <a:gd name="T4" fmla="*/ 0 w 151"/>
                <a:gd name="T5" fmla="*/ 5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117">
                  <a:moveTo>
                    <a:pt x="121" y="117"/>
                  </a:moveTo>
                  <a:cubicBezTo>
                    <a:pt x="121" y="117"/>
                    <a:pt x="151" y="54"/>
                    <a:pt x="96" y="27"/>
                  </a:cubicBezTo>
                  <a:cubicBezTo>
                    <a:pt x="42" y="0"/>
                    <a:pt x="17" y="31"/>
                    <a:pt x="0" y="5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" name="Freeform 25">
              <a:extLst>
                <a:ext uri="{FF2B5EF4-FFF2-40B4-BE49-F238E27FC236}">
                  <a16:creationId xmlns:a16="http://schemas.microsoft.com/office/drawing/2014/main" id="{85F3D023-91FE-48F7-83F8-160CBC5BC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21278" y="963616"/>
              <a:ext cx="323850" cy="160338"/>
            </a:xfrm>
            <a:custGeom>
              <a:avLst/>
              <a:gdLst>
                <a:gd name="T0" fmla="*/ 176 w 176"/>
                <a:gd name="T1" fmla="*/ 75 h 87"/>
                <a:gd name="T2" fmla="*/ 105 w 176"/>
                <a:gd name="T3" fmla="*/ 13 h 87"/>
                <a:gd name="T4" fmla="*/ 0 w 17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6" h="87">
                  <a:moveTo>
                    <a:pt x="176" y="75"/>
                  </a:moveTo>
                  <a:cubicBezTo>
                    <a:pt x="176" y="75"/>
                    <a:pt x="155" y="25"/>
                    <a:pt x="105" y="13"/>
                  </a:cubicBezTo>
                  <a:cubicBezTo>
                    <a:pt x="47" y="0"/>
                    <a:pt x="0" y="17"/>
                    <a:pt x="0" y="87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" name="Freeform 26">
              <a:extLst>
                <a:ext uri="{FF2B5EF4-FFF2-40B4-BE49-F238E27FC236}">
                  <a16:creationId xmlns:a16="http://schemas.microsoft.com/office/drawing/2014/main" id="{CBB3A64F-256A-4871-8F55-47EC00C51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21272" y="1668468"/>
              <a:ext cx="115886" cy="82550"/>
            </a:xfrm>
            <a:custGeom>
              <a:avLst/>
              <a:gdLst>
                <a:gd name="T0" fmla="*/ 0 w 63"/>
                <a:gd name="T1" fmla="*/ 45 h 45"/>
                <a:gd name="T2" fmla="*/ 63 w 63"/>
                <a:gd name="T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" h="45">
                  <a:moveTo>
                    <a:pt x="0" y="45"/>
                  </a:moveTo>
                  <a:cubicBezTo>
                    <a:pt x="0" y="45"/>
                    <a:pt x="4" y="0"/>
                    <a:pt x="63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" name="Freeform 27">
              <a:extLst>
                <a:ext uri="{FF2B5EF4-FFF2-40B4-BE49-F238E27FC236}">
                  <a16:creationId xmlns:a16="http://schemas.microsoft.com/office/drawing/2014/main" id="{0C0E5434-53A2-412A-846B-8C3545E297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3346" y="1438278"/>
              <a:ext cx="315912" cy="193675"/>
            </a:xfrm>
            <a:custGeom>
              <a:avLst/>
              <a:gdLst>
                <a:gd name="T0" fmla="*/ 172 w 172"/>
                <a:gd name="T1" fmla="*/ 0 h 105"/>
                <a:gd name="T2" fmla="*/ 110 w 172"/>
                <a:gd name="T3" fmla="*/ 90 h 105"/>
                <a:gd name="T4" fmla="*/ 0 w 172"/>
                <a:gd name="T5" fmla="*/ 5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2" h="105">
                  <a:moveTo>
                    <a:pt x="172" y="0"/>
                  </a:moveTo>
                  <a:cubicBezTo>
                    <a:pt x="172" y="0"/>
                    <a:pt x="164" y="74"/>
                    <a:pt x="110" y="90"/>
                  </a:cubicBezTo>
                  <a:cubicBezTo>
                    <a:pt x="55" y="105"/>
                    <a:pt x="0" y="58"/>
                    <a:pt x="0" y="58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" name="Freeform 28">
              <a:extLst>
                <a:ext uri="{FF2B5EF4-FFF2-40B4-BE49-F238E27FC236}">
                  <a16:creationId xmlns:a16="http://schemas.microsoft.com/office/drawing/2014/main" id="{12993100-C8FD-403D-95A7-510C4F23AE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459" y="1608144"/>
              <a:ext cx="139700" cy="119063"/>
            </a:xfrm>
            <a:custGeom>
              <a:avLst/>
              <a:gdLst>
                <a:gd name="T0" fmla="*/ 76 w 76"/>
                <a:gd name="T1" fmla="*/ 64 h 65"/>
                <a:gd name="T2" fmla="*/ 0 w 76"/>
                <a:gd name="T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" h="65">
                  <a:moveTo>
                    <a:pt x="76" y="64"/>
                  </a:moveTo>
                  <a:cubicBezTo>
                    <a:pt x="76" y="64"/>
                    <a:pt x="7" y="65"/>
                    <a:pt x="0" y="0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7" name="Freeform 29">
              <a:extLst>
                <a:ext uri="{FF2B5EF4-FFF2-40B4-BE49-F238E27FC236}">
                  <a16:creationId xmlns:a16="http://schemas.microsoft.com/office/drawing/2014/main" id="{C79875F1-DC12-4F19-95E1-B4E852123A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6528" y="1843095"/>
              <a:ext cx="209550" cy="292101"/>
            </a:xfrm>
            <a:custGeom>
              <a:avLst/>
              <a:gdLst>
                <a:gd name="T0" fmla="*/ 0 w 114"/>
                <a:gd name="T1" fmla="*/ 0 h 159"/>
                <a:gd name="T2" fmla="*/ 97 w 114"/>
                <a:gd name="T3" fmla="*/ 58 h 159"/>
                <a:gd name="T4" fmla="*/ 63 w 114"/>
                <a:gd name="T5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159">
                  <a:moveTo>
                    <a:pt x="0" y="0"/>
                  </a:moveTo>
                  <a:cubicBezTo>
                    <a:pt x="0" y="0"/>
                    <a:pt x="80" y="8"/>
                    <a:pt x="97" y="58"/>
                  </a:cubicBezTo>
                  <a:cubicBezTo>
                    <a:pt x="114" y="109"/>
                    <a:pt x="63" y="159"/>
                    <a:pt x="63" y="159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Freeform 30">
              <a:extLst>
                <a:ext uri="{FF2B5EF4-FFF2-40B4-BE49-F238E27FC236}">
                  <a16:creationId xmlns:a16="http://schemas.microsoft.com/office/drawing/2014/main" id="{19498405-2A1F-4399-BB34-19CDE7FA7B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675" y="1878013"/>
              <a:ext cx="127000" cy="133350"/>
            </a:xfrm>
            <a:custGeom>
              <a:avLst/>
              <a:gdLst>
                <a:gd name="T0" fmla="*/ 68 w 69"/>
                <a:gd name="T1" fmla="*/ 0 h 72"/>
                <a:gd name="T2" fmla="*/ 0 w 69"/>
                <a:gd name="T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9" h="72">
                  <a:moveTo>
                    <a:pt x="68" y="0"/>
                  </a:moveTo>
                  <a:cubicBezTo>
                    <a:pt x="68" y="0"/>
                    <a:pt x="69" y="65"/>
                    <a:pt x="0" y="72"/>
                  </a:cubicBez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50" name="Rectangle 149">
            <a:extLst>
              <a:ext uri="{FF2B5EF4-FFF2-40B4-BE49-F238E27FC236}">
                <a16:creationId xmlns:a16="http://schemas.microsoft.com/office/drawing/2014/main" id="{C0CF7D96-8CAA-475E-B02B-2DF5A29F3F80}"/>
              </a:ext>
            </a:extLst>
          </p:cNvPr>
          <p:cNvSpPr/>
          <p:nvPr userDrawn="1"/>
        </p:nvSpPr>
        <p:spPr>
          <a:xfrm>
            <a:off x="3602833" y="2719952"/>
            <a:ext cx="2219292" cy="20599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F834C0E8-6CF0-4E7C-B584-67E041B836F6}"/>
              </a:ext>
            </a:extLst>
          </p:cNvPr>
          <p:cNvSpPr/>
          <p:nvPr userDrawn="1"/>
        </p:nvSpPr>
        <p:spPr>
          <a:xfrm>
            <a:off x="3602833" y="2121143"/>
            <a:ext cx="2219292" cy="3913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1300" b="1">
                <a:latin typeface="Montserrat" pitchFamily="2" charset="77"/>
              </a:rPr>
              <a:t>Contextual influences</a:t>
            </a:r>
          </a:p>
          <a:p>
            <a:r>
              <a:rPr lang="en-US" sz="1300">
                <a:latin typeface="Montserrat" pitchFamily="2" charset="77"/>
              </a:rPr>
              <a:t>Macro trends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4AD683E-134F-4600-8208-62516CA623B8}"/>
              </a:ext>
            </a:extLst>
          </p:cNvPr>
          <p:cNvSpPr/>
          <p:nvPr userDrawn="1"/>
        </p:nvSpPr>
        <p:spPr>
          <a:xfrm>
            <a:off x="6389724" y="2121143"/>
            <a:ext cx="2219292" cy="3913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1300" b="1">
                <a:latin typeface="Montserrat" pitchFamily="2" charset="77"/>
              </a:rPr>
              <a:t>Conscious motivation</a:t>
            </a:r>
          </a:p>
          <a:p>
            <a:r>
              <a:rPr lang="en-US" sz="1300">
                <a:latin typeface="Montserrat" pitchFamily="2" charset="77"/>
              </a:rPr>
              <a:t>Explicit research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594B3A3E-F6C3-4B59-A288-75046BC08E93}"/>
              </a:ext>
            </a:extLst>
          </p:cNvPr>
          <p:cNvSpPr/>
          <p:nvPr userDrawn="1"/>
        </p:nvSpPr>
        <p:spPr>
          <a:xfrm>
            <a:off x="9176614" y="2121143"/>
            <a:ext cx="2219292" cy="3913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1300" b="1">
                <a:latin typeface="Montserrat" pitchFamily="2" charset="77"/>
              </a:rPr>
              <a:t>Unconscious motivation </a:t>
            </a:r>
          </a:p>
          <a:p>
            <a:r>
              <a:rPr lang="en-US" sz="1300">
                <a:latin typeface="Montserrat" pitchFamily="2" charset="77"/>
              </a:rPr>
              <a:t>Implicit neuroscience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0721C271-C11B-46BB-B054-1879EA6B4575}"/>
              </a:ext>
            </a:extLst>
          </p:cNvPr>
          <p:cNvSpPr/>
          <p:nvPr userDrawn="1"/>
        </p:nvSpPr>
        <p:spPr>
          <a:xfrm>
            <a:off x="6389724" y="2719952"/>
            <a:ext cx="2219292" cy="20599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EEC317A3-F54C-4D7A-9969-0C43666A8119}"/>
              </a:ext>
            </a:extLst>
          </p:cNvPr>
          <p:cNvSpPr/>
          <p:nvPr userDrawn="1"/>
        </p:nvSpPr>
        <p:spPr>
          <a:xfrm>
            <a:off x="9176614" y="2719952"/>
            <a:ext cx="2219292" cy="20599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92B46F4A-A22E-4812-AF11-AADA5BA13426}"/>
              </a:ext>
            </a:extLst>
          </p:cNvPr>
          <p:cNvSpPr/>
          <p:nvPr userDrawn="1"/>
        </p:nvSpPr>
        <p:spPr>
          <a:xfrm>
            <a:off x="5993543" y="3519073"/>
            <a:ext cx="224763" cy="461665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Montserrat" pitchFamily="2" charset="77"/>
              </a:rPr>
              <a:t>+</a:t>
            </a:r>
            <a:endParaRPr lang="en-US" sz="300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DD991DCE-DDC1-41FC-965E-60D68364F706}"/>
              </a:ext>
            </a:extLst>
          </p:cNvPr>
          <p:cNvSpPr/>
          <p:nvPr userDrawn="1"/>
        </p:nvSpPr>
        <p:spPr>
          <a:xfrm>
            <a:off x="8780434" y="3519073"/>
            <a:ext cx="224763" cy="461665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Montserrat" pitchFamily="2" charset="77"/>
              </a:rPr>
              <a:t>+</a:t>
            </a:r>
            <a:endParaRPr lang="en-US" sz="3000">
              <a:solidFill>
                <a:schemeClr val="bg1"/>
              </a:solidFill>
              <a:latin typeface="Montserrat" pitchFamily="2" charset="77"/>
            </a:endParaRP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7787C81E-5006-4883-A2E9-A876C686D3EF}"/>
              </a:ext>
            </a:extLst>
          </p:cNvPr>
          <p:cNvCxnSpPr/>
          <p:nvPr userDrawn="1"/>
        </p:nvCxnSpPr>
        <p:spPr>
          <a:xfrm>
            <a:off x="3600138" y="5181055"/>
            <a:ext cx="779502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Rectangle 158">
            <a:extLst>
              <a:ext uri="{FF2B5EF4-FFF2-40B4-BE49-F238E27FC236}">
                <a16:creationId xmlns:a16="http://schemas.microsoft.com/office/drawing/2014/main" id="{BF7A21FE-8C80-4569-BC10-C23DBBF13D51}"/>
              </a:ext>
            </a:extLst>
          </p:cNvPr>
          <p:cNvSpPr/>
          <p:nvPr userDrawn="1"/>
        </p:nvSpPr>
        <p:spPr>
          <a:xfrm>
            <a:off x="5819430" y="5055055"/>
            <a:ext cx="3356445" cy="252000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en-US" sz="1300" b="1">
                <a:latin typeface="Montserrat" pitchFamily="2" charset="77"/>
              </a:rPr>
              <a:t>Depth of human understanding</a:t>
            </a:r>
            <a:endParaRPr lang="en-US" sz="1300">
              <a:latin typeface="Montserrat" pitchFamily="2" charset="77"/>
            </a:endParaRPr>
          </a:p>
        </p:txBody>
      </p:sp>
      <p:pic>
        <p:nvPicPr>
          <p:cNvPr id="160" name="Picture 2" descr="Image result for foresight factory logo">
            <a:extLst>
              <a:ext uri="{FF2B5EF4-FFF2-40B4-BE49-F238E27FC236}">
                <a16:creationId xmlns:a16="http://schemas.microsoft.com/office/drawing/2014/main" id="{FBEFF273-6523-460F-B52F-B3D9C38262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34" y="3390658"/>
            <a:ext cx="1293290" cy="71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05B18472-A67B-4906-AF8B-7A36D30C7E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2181" y="3491306"/>
            <a:ext cx="414378" cy="517199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0C68203D-87F9-49BD-8491-9555397E53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9071" y="3491306"/>
            <a:ext cx="414378" cy="517199"/>
          </a:xfrm>
          <a:prstGeom prst="rect">
            <a:avLst/>
          </a:prstGeom>
        </p:spPr>
      </p:pic>
      <p:pic>
        <p:nvPicPr>
          <p:cNvPr id="163" name="Picture 162" descr="A picture containing laptop, sitting, computer, drawing&#10;&#10;Description automatically generated">
            <a:extLst>
              <a:ext uri="{FF2B5EF4-FFF2-40B4-BE49-F238E27FC236}">
                <a16:creationId xmlns:a16="http://schemas.microsoft.com/office/drawing/2014/main" id="{5888A66D-C64A-4AB0-890E-3C359ADAB0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915" y="1286212"/>
            <a:ext cx="1224000" cy="27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04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ols - Momentum Mapp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D381B71-ABB2-4A39-BA4C-890EAAA1787A}"/>
              </a:ext>
            </a:extLst>
          </p:cNvPr>
          <p:cNvSpPr/>
          <p:nvPr userDrawn="1"/>
        </p:nvSpPr>
        <p:spPr>
          <a:xfrm>
            <a:off x="3335559" y="1725611"/>
            <a:ext cx="8339517" cy="39077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058C9CA-8CED-4FB5-9BAD-CC236EFBDF01}"/>
              </a:ext>
            </a:extLst>
          </p:cNvPr>
          <p:cNvSpPr txBox="1"/>
          <p:nvPr userDrawn="1"/>
        </p:nvSpPr>
        <p:spPr>
          <a:xfrm>
            <a:off x="515803" y="418434"/>
            <a:ext cx="2699999" cy="6797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3800" b="1" spc="0">
                <a:solidFill>
                  <a:schemeClr val="tx1"/>
                </a:solidFill>
              </a:rPr>
              <a:t>Our tools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247BB-21B0-4AA6-AE34-8AA1716A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E722C0-063C-447B-904F-A00A94868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C79C-763A-4CD6-A65F-2C1A9468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B8F489-8BED-4008-B501-F0871D5D0152}"/>
              </a:ext>
            </a:extLst>
          </p:cNvPr>
          <p:cNvSpPr/>
          <p:nvPr userDrawn="1"/>
        </p:nvSpPr>
        <p:spPr>
          <a:xfrm>
            <a:off x="515802" y="4445511"/>
            <a:ext cx="2700000" cy="1176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E0F026-A669-4B63-8BAD-18146B78CC19}"/>
              </a:ext>
            </a:extLst>
          </p:cNvPr>
          <p:cNvSpPr/>
          <p:nvPr userDrawn="1"/>
        </p:nvSpPr>
        <p:spPr>
          <a:xfrm>
            <a:off x="515802" y="1725612"/>
            <a:ext cx="2700000" cy="2719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1F1F5F-E302-476B-8590-9C5E9A1B1294}"/>
              </a:ext>
            </a:extLst>
          </p:cNvPr>
          <p:cNvSpPr txBox="1"/>
          <p:nvPr userDrawn="1"/>
        </p:nvSpPr>
        <p:spPr>
          <a:xfrm>
            <a:off x="756000" y="4680361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Momentum</a:t>
            </a:r>
          </a:p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Mapping</a:t>
            </a:r>
          </a:p>
        </p:txBody>
      </p:sp>
      <p:pic>
        <p:nvPicPr>
          <p:cNvPr id="65" name="Picture 64" descr="A picture containing laptop, sitting, computer, drawing&#10;&#10;Description automatically generated">
            <a:extLst>
              <a:ext uri="{FF2B5EF4-FFF2-40B4-BE49-F238E27FC236}">
                <a16:creationId xmlns:a16="http://schemas.microsoft.com/office/drawing/2014/main" id="{FE4E30CB-F354-4E41-882C-0596D2454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915" y="1286212"/>
            <a:ext cx="1224000" cy="27293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7CC9527-459C-4B94-AEC5-49B0C03A07C9}"/>
              </a:ext>
            </a:extLst>
          </p:cNvPr>
          <p:cNvSpPr txBox="1"/>
          <p:nvPr userDrawn="1"/>
        </p:nvSpPr>
        <p:spPr>
          <a:xfrm>
            <a:off x="2985361" y="637466"/>
            <a:ext cx="8690714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en-GB">
                <a:latin typeface="Martel Light" pitchFamily="2" charset="77"/>
                <a:cs typeface="Martel Light" pitchFamily="2" charset="77"/>
              </a:rPr>
              <a:t>Pinpoint momentum gaps across end-to-end experience</a:t>
            </a:r>
            <a:endParaRPr lang="en-GB">
              <a:latin typeface="Martel Light" panose="00000400000000000000" pitchFamily="2" charset="0"/>
              <a:cs typeface="Martel Light" panose="00000400000000000000" pitchFamily="2" charset="0"/>
            </a:endParaRPr>
          </a:p>
        </p:txBody>
      </p:sp>
      <p:sp>
        <p:nvSpPr>
          <p:cNvPr id="45" name="Freeform 34">
            <a:extLst>
              <a:ext uri="{FF2B5EF4-FFF2-40B4-BE49-F238E27FC236}">
                <a16:creationId xmlns:a16="http://schemas.microsoft.com/office/drawing/2014/main" id="{C5F10121-DDFB-4B91-A596-7DD7BDA60A4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232961" y="2451961"/>
            <a:ext cx="1265682" cy="1267200"/>
          </a:xfrm>
          <a:custGeom>
            <a:avLst/>
            <a:gdLst>
              <a:gd name="T0" fmla="*/ 0 w 720"/>
              <a:gd name="T1" fmla="*/ 433 h 720"/>
              <a:gd name="T2" fmla="*/ 120 w 720"/>
              <a:gd name="T3" fmla="*/ 720 h 720"/>
              <a:gd name="T4" fmla="*/ 240 w 720"/>
              <a:gd name="T5" fmla="*/ 146 h 720"/>
              <a:gd name="T6" fmla="*/ 360 w 720"/>
              <a:gd name="T7" fmla="*/ 720 h 720"/>
              <a:gd name="T8" fmla="*/ 480 w 720"/>
              <a:gd name="T9" fmla="*/ 287 h 720"/>
              <a:gd name="T10" fmla="*/ 600 w 720"/>
              <a:gd name="T11" fmla="*/ 588 h 720"/>
              <a:gd name="T12" fmla="*/ 720 w 720"/>
              <a:gd name="T13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0" h="720">
                <a:moveTo>
                  <a:pt x="0" y="433"/>
                </a:moveTo>
                <a:cubicBezTo>
                  <a:pt x="96" y="433"/>
                  <a:pt x="58" y="720"/>
                  <a:pt x="120" y="720"/>
                </a:cubicBezTo>
                <a:cubicBezTo>
                  <a:pt x="182" y="720"/>
                  <a:pt x="144" y="146"/>
                  <a:pt x="240" y="146"/>
                </a:cubicBezTo>
                <a:cubicBezTo>
                  <a:pt x="336" y="146"/>
                  <a:pt x="317" y="720"/>
                  <a:pt x="360" y="720"/>
                </a:cubicBezTo>
                <a:cubicBezTo>
                  <a:pt x="403" y="720"/>
                  <a:pt x="384" y="287"/>
                  <a:pt x="480" y="287"/>
                </a:cubicBezTo>
                <a:cubicBezTo>
                  <a:pt x="576" y="287"/>
                  <a:pt x="557" y="588"/>
                  <a:pt x="600" y="588"/>
                </a:cubicBezTo>
                <a:cubicBezTo>
                  <a:pt x="643" y="588"/>
                  <a:pt x="624" y="0"/>
                  <a:pt x="720" y="0"/>
                </a:cubicBezTo>
              </a:path>
            </a:pathLst>
          </a:custGeom>
          <a:noFill/>
          <a:ln w="3810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B148D60-CA3C-45DC-86CC-627E189FAE42}"/>
              </a:ext>
            </a:extLst>
          </p:cNvPr>
          <p:cNvSpPr/>
          <p:nvPr userDrawn="1"/>
        </p:nvSpPr>
        <p:spPr>
          <a:xfrm>
            <a:off x="3584855" y="2084263"/>
            <a:ext cx="2222662" cy="60016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1300" b="1">
                <a:latin typeface="Montserrat" pitchFamily="2" charset="77"/>
              </a:rPr>
              <a:t>Everyday </a:t>
            </a:r>
          </a:p>
          <a:p>
            <a:r>
              <a:rPr lang="en-US" sz="1300">
                <a:latin typeface="Montserrat" pitchFamily="2" charset="77"/>
              </a:rPr>
              <a:t>Role the brand </a:t>
            </a:r>
            <a:br>
              <a:rPr lang="en-US" sz="1300">
                <a:latin typeface="Montserrat" pitchFamily="2" charset="77"/>
              </a:rPr>
            </a:br>
            <a:r>
              <a:rPr lang="en-US" sz="1300">
                <a:latin typeface="Montserrat" pitchFamily="2" charset="77"/>
              </a:rPr>
              <a:t>plays in life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02D2B33-9980-41E8-9C70-172F0A99A939}"/>
              </a:ext>
            </a:extLst>
          </p:cNvPr>
          <p:cNvSpPr/>
          <p:nvPr userDrawn="1"/>
        </p:nvSpPr>
        <p:spPr>
          <a:xfrm>
            <a:off x="6376958" y="2084263"/>
            <a:ext cx="2222663" cy="60016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1300" b="1">
                <a:latin typeface="Montserrat" pitchFamily="2" charset="77"/>
              </a:rPr>
              <a:t>Explore</a:t>
            </a:r>
          </a:p>
          <a:p>
            <a:r>
              <a:rPr lang="en-US" sz="1300">
                <a:latin typeface="Montserrat" pitchFamily="2" charset="77"/>
              </a:rPr>
              <a:t>How and why the </a:t>
            </a:r>
            <a:br>
              <a:rPr lang="en-US" sz="1300">
                <a:latin typeface="Montserrat" pitchFamily="2" charset="77"/>
              </a:rPr>
            </a:br>
            <a:r>
              <a:rPr lang="en-US" sz="1300">
                <a:latin typeface="Montserrat" pitchFamily="2" charset="77"/>
              </a:rPr>
              <a:t>brand is chosen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4DF1EB-58B5-43AF-A12A-18A955AAE81E}"/>
              </a:ext>
            </a:extLst>
          </p:cNvPr>
          <p:cNvSpPr/>
          <p:nvPr userDrawn="1"/>
        </p:nvSpPr>
        <p:spPr>
          <a:xfrm>
            <a:off x="9169060" y="2084263"/>
            <a:ext cx="2222663" cy="60016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1300" b="1">
                <a:latin typeface="Montserrat" pitchFamily="2" charset="77"/>
              </a:rPr>
              <a:t>Enjoy</a:t>
            </a:r>
          </a:p>
          <a:p>
            <a:r>
              <a:rPr lang="en-US" sz="1300">
                <a:latin typeface="Montserrat" pitchFamily="2" charset="77"/>
              </a:rPr>
              <a:t>Quality of customer experience</a:t>
            </a:r>
          </a:p>
        </p:txBody>
      </p:sp>
      <p:sp>
        <p:nvSpPr>
          <p:cNvPr id="51" name="Arrow: Down 1">
            <a:extLst>
              <a:ext uri="{FF2B5EF4-FFF2-40B4-BE49-F238E27FC236}">
                <a16:creationId xmlns:a16="http://schemas.microsoft.com/office/drawing/2014/main" id="{4821AE68-957C-4891-9844-CD09FFA89072}"/>
              </a:ext>
            </a:extLst>
          </p:cNvPr>
          <p:cNvSpPr/>
          <p:nvPr userDrawn="1"/>
        </p:nvSpPr>
        <p:spPr>
          <a:xfrm flipV="1">
            <a:off x="4369351" y="3146818"/>
            <a:ext cx="653668" cy="2216963"/>
          </a:xfrm>
          <a:prstGeom prst="downArrow">
            <a:avLst/>
          </a:prstGeom>
          <a:solidFill>
            <a:schemeClr val="bg1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Arrow: Down 1">
            <a:extLst>
              <a:ext uri="{FF2B5EF4-FFF2-40B4-BE49-F238E27FC236}">
                <a16:creationId xmlns:a16="http://schemas.microsoft.com/office/drawing/2014/main" id="{31BE55FD-DBDD-475F-9263-A15C10E048F3}"/>
              </a:ext>
            </a:extLst>
          </p:cNvPr>
          <p:cNvSpPr/>
          <p:nvPr userDrawn="1"/>
        </p:nvSpPr>
        <p:spPr>
          <a:xfrm flipV="1">
            <a:off x="7161455" y="3146820"/>
            <a:ext cx="653668" cy="2216978"/>
          </a:xfrm>
          <a:prstGeom prst="downArrow">
            <a:avLst/>
          </a:prstGeom>
          <a:solidFill>
            <a:schemeClr val="bg1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Arrow: Down 1">
            <a:extLst>
              <a:ext uri="{FF2B5EF4-FFF2-40B4-BE49-F238E27FC236}">
                <a16:creationId xmlns:a16="http://schemas.microsoft.com/office/drawing/2014/main" id="{2B6E3CAB-EFAC-4827-98FF-E860B94DB241}"/>
              </a:ext>
            </a:extLst>
          </p:cNvPr>
          <p:cNvSpPr/>
          <p:nvPr userDrawn="1"/>
        </p:nvSpPr>
        <p:spPr>
          <a:xfrm flipV="1">
            <a:off x="9953557" y="3146822"/>
            <a:ext cx="653668" cy="2216979"/>
          </a:xfrm>
          <a:prstGeom prst="downArrow">
            <a:avLst/>
          </a:prstGeom>
          <a:solidFill>
            <a:schemeClr val="bg1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9C898C1-A827-4791-AF1C-98D803EAE6E0}"/>
              </a:ext>
            </a:extLst>
          </p:cNvPr>
          <p:cNvCxnSpPr/>
          <p:nvPr userDrawn="1"/>
        </p:nvCxnSpPr>
        <p:spPr>
          <a:xfrm>
            <a:off x="3598007" y="4219289"/>
            <a:ext cx="779371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92069F5A-434A-4CF4-A606-A5CAAFCCFFBB}"/>
              </a:ext>
            </a:extLst>
          </p:cNvPr>
          <p:cNvSpPr/>
          <p:nvPr userDrawn="1"/>
        </p:nvSpPr>
        <p:spPr>
          <a:xfrm>
            <a:off x="3977103" y="3606197"/>
            <a:ext cx="1438165" cy="4001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300" b="1">
                <a:latin typeface="Montserrat" pitchFamily="2" charset="77"/>
              </a:rPr>
              <a:t>Momentum </a:t>
            </a:r>
            <a:br>
              <a:rPr lang="en-US" sz="1300" b="1">
                <a:latin typeface="Montserrat" pitchFamily="2" charset="77"/>
              </a:rPr>
            </a:br>
            <a:r>
              <a:rPr lang="en-US" sz="1300" b="1">
                <a:latin typeface="Montserrat" pitchFamily="2" charset="77"/>
              </a:rPr>
              <a:t>gap</a:t>
            </a:r>
            <a:endParaRPr lang="en-US" sz="1300">
              <a:latin typeface="Montserrat" pitchFamily="2" charset="77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8A2975-8AE0-4A73-A012-CC1FE823B6CC}"/>
              </a:ext>
            </a:extLst>
          </p:cNvPr>
          <p:cNvSpPr/>
          <p:nvPr userDrawn="1"/>
        </p:nvSpPr>
        <p:spPr>
          <a:xfrm>
            <a:off x="6769207" y="3606197"/>
            <a:ext cx="1438165" cy="4001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300" b="1">
                <a:latin typeface="Montserrat" pitchFamily="2" charset="77"/>
              </a:rPr>
              <a:t>Momentum </a:t>
            </a:r>
            <a:br>
              <a:rPr lang="en-US" sz="1300" b="1">
                <a:latin typeface="Montserrat" pitchFamily="2" charset="77"/>
              </a:rPr>
            </a:br>
            <a:r>
              <a:rPr lang="en-US" sz="1300" b="1">
                <a:latin typeface="Montserrat" pitchFamily="2" charset="77"/>
              </a:rPr>
              <a:t>gap</a:t>
            </a:r>
            <a:endParaRPr lang="en-US" sz="1300">
              <a:latin typeface="Montserrat" pitchFamily="2" charset="77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12E477E-E3AF-4429-8C7C-3DCBB46942AD}"/>
              </a:ext>
            </a:extLst>
          </p:cNvPr>
          <p:cNvSpPr/>
          <p:nvPr userDrawn="1"/>
        </p:nvSpPr>
        <p:spPr>
          <a:xfrm>
            <a:off x="9561309" y="3606197"/>
            <a:ext cx="1438165" cy="4001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300" b="1">
                <a:latin typeface="Montserrat" pitchFamily="2" charset="77"/>
              </a:rPr>
              <a:t>Momentum </a:t>
            </a:r>
            <a:br>
              <a:rPr lang="en-US" sz="1300" b="1">
                <a:latin typeface="Montserrat" pitchFamily="2" charset="77"/>
              </a:rPr>
            </a:br>
            <a:r>
              <a:rPr lang="en-US" sz="1300" b="1">
                <a:latin typeface="Montserrat" pitchFamily="2" charset="77"/>
              </a:rPr>
              <a:t>gap</a:t>
            </a:r>
            <a:endParaRPr lang="en-US" sz="1300">
              <a:latin typeface="Montserrat" pitchFamily="2" charset="77"/>
            </a:endParaRPr>
          </a:p>
        </p:txBody>
      </p:sp>
      <p:sp>
        <p:nvSpPr>
          <p:cNvPr id="59" name="Freeform 4">
            <a:extLst>
              <a:ext uri="{FF2B5EF4-FFF2-40B4-BE49-F238E27FC236}">
                <a16:creationId xmlns:a16="http://schemas.microsoft.com/office/drawing/2014/main" id="{C68F1A3C-8143-4B80-A6A5-3D4C7CD0F8A5}"/>
              </a:ext>
            </a:extLst>
          </p:cNvPr>
          <p:cNvSpPr/>
          <p:nvPr userDrawn="1"/>
        </p:nvSpPr>
        <p:spPr>
          <a:xfrm>
            <a:off x="3595445" y="3551170"/>
            <a:ext cx="7830334" cy="1157008"/>
          </a:xfrm>
          <a:custGeom>
            <a:avLst/>
            <a:gdLst>
              <a:gd name="connsiteX0" fmla="*/ 0 w 7378505"/>
              <a:gd name="connsiteY0" fmla="*/ 0 h 1090246"/>
              <a:gd name="connsiteX1" fmla="*/ 1033976 w 7378505"/>
              <a:gd name="connsiteY1" fmla="*/ 1090246 h 1090246"/>
              <a:gd name="connsiteX2" fmla="*/ 2363372 w 7378505"/>
              <a:gd name="connsiteY2" fmla="*/ 7034 h 1090246"/>
              <a:gd name="connsiteX3" fmla="*/ 3671668 w 7378505"/>
              <a:gd name="connsiteY3" fmla="*/ 1090246 h 1090246"/>
              <a:gd name="connsiteX4" fmla="*/ 5050302 w 7378505"/>
              <a:gd name="connsiteY4" fmla="*/ 7034 h 1090246"/>
              <a:gd name="connsiteX5" fmla="*/ 6302326 w 7378505"/>
              <a:gd name="connsiteY5" fmla="*/ 1083212 h 1090246"/>
              <a:gd name="connsiteX6" fmla="*/ 7378505 w 7378505"/>
              <a:gd name="connsiteY6" fmla="*/ 0 h 109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8505" h="1090246">
                <a:moveTo>
                  <a:pt x="0" y="0"/>
                </a:moveTo>
                <a:cubicBezTo>
                  <a:pt x="320040" y="544537"/>
                  <a:pt x="640081" y="1089074"/>
                  <a:pt x="1033976" y="1090246"/>
                </a:cubicBezTo>
                <a:cubicBezTo>
                  <a:pt x="1427871" y="1091418"/>
                  <a:pt x="1923757" y="7034"/>
                  <a:pt x="2363372" y="7034"/>
                </a:cubicBezTo>
                <a:cubicBezTo>
                  <a:pt x="2802987" y="7034"/>
                  <a:pt x="3223846" y="1090246"/>
                  <a:pt x="3671668" y="1090246"/>
                </a:cubicBezTo>
                <a:cubicBezTo>
                  <a:pt x="4119490" y="1090246"/>
                  <a:pt x="4611859" y="8206"/>
                  <a:pt x="5050302" y="7034"/>
                </a:cubicBezTo>
                <a:cubicBezTo>
                  <a:pt x="5488745" y="5862"/>
                  <a:pt x="5914292" y="1084384"/>
                  <a:pt x="6302326" y="1083212"/>
                </a:cubicBezTo>
                <a:cubicBezTo>
                  <a:pt x="6690360" y="1082040"/>
                  <a:pt x="7131148" y="262597"/>
                  <a:pt x="7378505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EC49A33-0319-4DEE-8220-E0DB9046D2E3}"/>
              </a:ext>
            </a:extLst>
          </p:cNvPr>
          <p:cNvCxnSpPr/>
          <p:nvPr userDrawn="1"/>
        </p:nvCxnSpPr>
        <p:spPr>
          <a:xfrm>
            <a:off x="3584855" y="2815200"/>
            <a:ext cx="222266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2EE893E-AADF-482D-9475-E93A896C8A1F}"/>
              </a:ext>
            </a:extLst>
          </p:cNvPr>
          <p:cNvCxnSpPr/>
          <p:nvPr userDrawn="1"/>
        </p:nvCxnSpPr>
        <p:spPr>
          <a:xfrm>
            <a:off x="6376957" y="2815200"/>
            <a:ext cx="222266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38F70C4-497D-4009-B42C-D34AF0B76C80}"/>
              </a:ext>
            </a:extLst>
          </p:cNvPr>
          <p:cNvCxnSpPr/>
          <p:nvPr userDrawn="1"/>
        </p:nvCxnSpPr>
        <p:spPr>
          <a:xfrm>
            <a:off x="9138848" y="2815200"/>
            <a:ext cx="222266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1E06B9F3-0FAF-42D7-917F-6B051358CA64}"/>
              </a:ext>
            </a:extLst>
          </p:cNvPr>
          <p:cNvSpPr/>
          <p:nvPr userDrawn="1"/>
        </p:nvSpPr>
        <p:spPr>
          <a:xfrm>
            <a:off x="3592629" y="2990912"/>
            <a:ext cx="252000" cy="4616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Montserrat" pitchFamily="2" charset="77"/>
              </a:rPr>
              <a:t>+</a:t>
            </a:r>
            <a:endParaRPr lang="en-US" sz="300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6FEBDB6-94AC-4D3D-AB81-DED66E696F52}"/>
              </a:ext>
            </a:extLst>
          </p:cNvPr>
          <p:cNvSpPr/>
          <p:nvPr userDrawn="1"/>
        </p:nvSpPr>
        <p:spPr>
          <a:xfrm>
            <a:off x="3592629" y="4926681"/>
            <a:ext cx="252000" cy="45727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Montserrat" pitchFamily="2" charset="77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3338597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ols - Crea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D381B71-ABB2-4A39-BA4C-890EAAA1787A}"/>
              </a:ext>
            </a:extLst>
          </p:cNvPr>
          <p:cNvSpPr/>
          <p:nvPr userDrawn="1"/>
        </p:nvSpPr>
        <p:spPr>
          <a:xfrm>
            <a:off x="3335559" y="1725611"/>
            <a:ext cx="8339517" cy="39077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058C9CA-8CED-4FB5-9BAD-CC236EFBDF01}"/>
              </a:ext>
            </a:extLst>
          </p:cNvPr>
          <p:cNvSpPr txBox="1"/>
          <p:nvPr userDrawn="1"/>
        </p:nvSpPr>
        <p:spPr>
          <a:xfrm>
            <a:off x="515803" y="418434"/>
            <a:ext cx="2699999" cy="6797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3800" b="1" spc="0">
                <a:solidFill>
                  <a:schemeClr val="tx1"/>
                </a:solidFill>
              </a:rPr>
              <a:t>Our tools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247BB-21B0-4AA6-AE34-8AA1716A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E722C0-063C-447B-904F-A00A94868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C79C-763A-4CD6-A65F-2C1A9468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B8F489-8BED-4008-B501-F0871D5D0152}"/>
              </a:ext>
            </a:extLst>
          </p:cNvPr>
          <p:cNvSpPr/>
          <p:nvPr userDrawn="1"/>
        </p:nvSpPr>
        <p:spPr>
          <a:xfrm>
            <a:off x="515802" y="4445511"/>
            <a:ext cx="2700000" cy="1176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E0F026-A669-4B63-8BAD-18146B78CC19}"/>
              </a:ext>
            </a:extLst>
          </p:cNvPr>
          <p:cNvSpPr/>
          <p:nvPr userDrawn="1"/>
        </p:nvSpPr>
        <p:spPr>
          <a:xfrm>
            <a:off x="515802" y="1725612"/>
            <a:ext cx="2700000" cy="2719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1F1F5F-E302-476B-8590-9C5E9A1B1294}"/>
              </a:ext>
            </a:extLst>
          </p:cNvPr>
          <p:cNvSpPr txBox="1"/>
          <p:nvPr userDrawn="1"/>
        </p:nvSpPr>
        <p:spPr>
          <a:xfrm>
            <a:off x="756000" y="4680361"/>
            <a:ext cx="2234080" cy="700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Unlimited</a:t>
            </a:r>
          </a:p>
          <a:p>
            <a:r>
              <a:rPr lang="en-US" sz="2200">
                <a:solidFill>
                  <a:schemeClr val="bg1"/>
                </a:solidFill>
                <a:latin typeface="Montserrat" pitchFamily="2" charset="77"/>
              </a:rPr>
              <a:t>Creativity</a:t>
            </a:r>
          </a:p>
        </p:txBody>
      </p:sp>
      <p:pic>
        <p:nvPicPr>
          <p:cNvPr id="65" name="Picture 64" descr="A picture containing laptop, sitting, computer, drawing&#10;&#10;Description automatically generated">
            <a:extLst>
              <a:ext uri="{FF2B5EF4-FFF2-40B4-BE49-F238E27FC236}">
                <a16:creationId xmlns:a16="http://schemas.microsoft.com/office/drawing/2014/main" id="{FE4E30CB-F354-4E41-882C-0596D2454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915" y="1286212"/>
            <a:ext cx="1224000" cy="27293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7CC9527-459C-4B94-AEC5-49B0C03A07C9}"/>
              </a:ext>
            </a:extLst>
          </p:cNvPr>
          <p:cNvSpPr txBox="1"/>
          <p:nvPr userDrawn="1"/>
        </p:nvSpPr>
        <p:spPr>
          <a:xfrm>
            <a:off x="2985361" y="637466"/>
            <a:ext cx="8690714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en-GB">
                <a:latin typeface="Martel Light" pitchFamily="2" charset="77"/>
                <a:cs typeface="Martel Light" pitchFamily="2" charset="77"/>
              </a:rPr>
              <a:t>Diverse, collaborative and agile approach</a:t>
            </a:r>
            <a:endParaRPr lang="en-GB">
              <a:latin typeface="Martel Light" panose="00000400000000000000" pitchFamily="2" charset="0"/>
              <a:cs typeface="Martel Light" panose="00000400000000000000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17BF6-798F-4285-A505-5815C0AFF7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42802" y="2451441"/>
            <a:ext cx="846000" cy="1268241"/>
            <a:chOff x="9374188" y="882650"/>
            <a:chExt cx="884238" cy="1325563"/>
          </a:xfrm>
        </p:grpSpPr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id="{D4F3DFA5-B361-4858-997E-1324EC8780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24988" y="882650"/>
              <a:ext cx="620713" cy="1325562"/>
            </a:xfrm>
            <a:custGeom>
              <a:avLst/>
              <a:gdLst>
                <a:gd name="T0" fmla="*/ 0 w 391"/>
                <a:gd name="T1" fmla="*/ 835 h 835"/>
                <a:gd name="T2" fmla="*/ 391 w 391"/>
                <a:gd name="T3" fmla="*/ 0 h 835"/>
                <a:gd name="T4" fmla="*/ 162 w 391"/>
                <a:gd name="T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1" h="835">
                  <a:moveTo>
                    <a:pt x="0" y="835"/>
                  </a:moveTo>
                  <a:lnTo>
                    <a:pt x="391" y="0"/>
                  </a:lnTo>
                  <a:lnTo>
                    <a:pt x="162" y="0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9">
              <a:extLst>
                <a:ext uri="{FF2B5EF4-FFF2-40B4-BE49-F238E27FC236}">
                  <a16:creationId xmlns:a16="http://schemas.microsoft.com/office/drawing/2014/main" id="{AA71DA2F-6086-4FEE-BA28-073FE4B942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24988" y="1347788"/>
              <a:ext cx="833438" cy="860425"/>
            </a:xfrm>
            <a:custGeom>
              <a:avLst/>
              <a:gdLst>
                <a:gd name="T0" fmla="*/ 0 w 525"/>
                <a:gd name="T1" fmla="*/ 542 h 542"/>
                <a:gd name="T2" fmla="*/ 525 w 525"/>
                <a:gd name="T3" fmla="*/ 0 h 542"/>
                <a:gd name="T4" fmla="*/ 324 w 525"/>
                <a:gd name="T5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5" h="542">
                  <a:moveTo>
                    <a:pt x="0" y="542"/>
                  </a:moveTo>
                  <a:lnTo>
                    <a:pt x="525" y="0"/>
                  </a:lnTo>
                  <a:lnTo>
                    <a:pt x="324" y="0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FCF7CA42-BB96-4AD4-86D3-9E8062F7A5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374188" y="882650"/>
              <a:ext cx="309563" cy="650875"/>
            </a:xfrm>
            <a:custGeom>
              <a:avLst/>
              <a:gdLst>
                <a:gd name="T0" fmla="*/ 195 w 195"/>
                <a:gd name="T1" fmla="*/ 0 h 410"/>
                <a:gd name="T2" fmla="*/ 0 w 195"/>
                <a:gd name="T3" fmla="*/ 410 h 410"/>
                <a:gd name="T4" fmla="*/ 155 w 195"/>
                <a:gd name="T5" fmla="*/ 41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410">
                  <a:moveTo>
                    <a:pt x="195" y="0"/>
                  </a:moveTo>
                  <a:lnTo>
                    <a:pt x="0" y="410"/>
                  </a:lnTo>
                  <a:lnTo>
                    <a:pt x="155" y="410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77943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E341E-B7FF-440C-8073-5B5A1564F193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EA3E5D5-E3A3-40CE-8683-9D0931C4285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3872A95-7BF6-49E5-A7E7-58616080B80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A8219-0F48-4E9A-88D0-9E38E906A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2890800"/>
            <a:ext cx="4500000" cy="1198706"/>
          </a:xfrm>
        </p:spPr>
        <p:txBody>
          <a:bodyPr anchor="b" anchorCtr="0"/>
          <a:lstStyle>
            <a:lvl1pPr>
              <a:defRPr sz="4000"/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A7036E85-6320-44A2-ADEF-B43F8AC4460E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094800" y="813987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C5884F95-C1AD-4CF3-A068-43AF7E0D15FE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094800" y="2887294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6816F37F-6620-4F92-81A2-EB1ADC944C96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094800" y="4960601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CF612037-8AC1-4F8A-B143-675CB0EC8E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18800" y="1704328"/>
            <a:ext cx="2520000" cy="234000"/>
          </a:xfrm>
        </p:spPr>
        <p:txBody>
          <a:bodyPr anchor="b" anchorCtr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024494AD-DA74-4368-9402-9BFEEA6331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18800" y="1418367"/>
            <a:ext cx="2520000" cy="288000"/>
          </a:xfrm>
        </p:spPr>
        <p:txBody>
          <a:bodyPr anchor="b" anchorCtr="0"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8CE6E1C1-E7BB-4171-AA88-51D32033391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18800" y="3776400"/>
            <a:ext cx="2520000" cy="234000"/>
          </a:xfrm>
        </p:spPr>
        <p:txBody>
          <a:bodyPr anchor="b" anchorCtr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F11CA9B9-DE97-4F11-AF9D-E90C87530C2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18800" y="3488400"/>
            <a:ext cx="2520000" cy="288000"/>
          </a:xfrm>
        </p:spPr>
        <p:txBody>
          <a:bodyPr anchor="b" anchorCtr="0"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3BE4EDD4-70DC-47AC-8CF8-3071CC1C3D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18800" y="5850941"/>
            <a:ext cx="2520000" cy="234000"/>
          </a:xfrm>
        </p:spPr>
        <p:txBody>
          <a:bodyPr anchor="b" anchorCtr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121792C0-454D-4A8F-88E2-7084C417E60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18800" y="5564980"/>
            <a:ext cx="2520000" cy="288000"/>
          </a:xfrm>
        </p:spPr>
        <p:txBody>
          <a:bodyPr anchor="b" anchorCtr="0"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390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E341E-B7FF-440C-8073-5B5A1564F193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EA3E5D5-E3A3-40CE-8683-9D0931C4285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3872A95-7BF6-49E5-A7E7-58616080B80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A8219-0F48-4E9A-88D0-9E38E906A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2192524"/>
            <a:ext cx="4500000" cy="1206856"/>
          </a:xfrm>
        </p:spPr>
        <p:txBody>
          <a:bodyPr anchor="b" anchorCtr="0"/>
          <a:lstStyle>
            <a:lvl1pPr>
              <a:defRPr sz="4000"/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D419F0BA-37B9-45CE-BC87-D003A2FABDC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094800" y="813987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E5B3474A-CF74-49C9-BE7D-71C607495012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094800" y="2195144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891CAEC6-6063-441F-892D-3D8018269201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094800" y="4960601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62119FC7-5D61-49E6-B4DF-8527EBF55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800" y="1704328"/>
            <a:ext cx="2520000" cy="234000"/>
          </a:xfrm>
        </p:spPr>
        <p:txBody>
          <a:bodyPr anchor="b" anchorCtr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A7C76B82-6328-432C-8099-71FF4F0CE4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8800" y="1418367"/>
            <a:ext cx="2520000" cy="288000"/>
          </a:xfrm>
        </p:spPr>
        <p:txBody>
          <a:bodyPr anchor="b" anchorCtr="0"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1A16EC39-0097-4557-867D-2E7DF203C618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6094800" y="3576507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A54ABB04-AEAD-465D-9502-9E16433747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18800" y="3085484"/>
            <a:ext cx="2520000" cy="234000"/>
          </a:xfrm>
        </p:spPr>
        <p:txBody>
          <a:bodyPr anchor="b" anchorCtr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F85B6E0E-267C-4FAF-9DC5-97367A8B074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18800" y="2799523"/>
            <a:ext cx="2520000" cy="288000"/>
          </a:xfrm>
        </p:spPr>
        <p:txBody>
          <a:bodyPr anchor="b" anchorCtr="0"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441919D4-3024-489B-9852-78E73777E15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18800" y="4466847"/>
            <a:ext cx="2520000" cy="234000"/>
          </a:xfrm>
        </p:spPr>
        <p:txBody>
          <a:bodyPr anchor="b" anchorCtr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93F51500-D3C5-420F-849D-23F748AA3B0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18800" y="4180886"/>
            <a:ext cx="2520000" cy="288000"/>
          </a:xfrm>
        </p:spPr>
        <p:txBody>
          <a:bodyPr anchor="b" anchorCtr="0"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F58365DB-D76B-424B-94A4-888F3793246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18800" y="5850941"/>
            <a:ext cx="2520000" cy="234000"/>
          </a:xfrm>
        </p:spPr>
        <p:txBody>
          <a:bodyPr anchor="b" anchorCtr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66" name="Text Placeholder 5">
            <a:extLst>
              <a:ext uri="{FF2B5EF4-FFF2-40B4-BE49-F238E27FC236}">
                <a16:creationId xmlns:a16="http://schemas.microsoft.com/office/drawing/2014/main" id="{8770CEBE-39DD-4DB2-A92F-46678475348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18800" y="5564980"/>
            <a:ext cx="2520000" cy="288000"/>
          </a:xfrm>
        </p:spPr>
        <p:txBody>
          <a:bodyPr anchor="b" anchorCtr="0"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010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E341E-B7FF-440C-8073-5B5A1564F193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EA3E5D5-E3A3-40CE-8683-9D0931C4285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3872A95-7BF6-49E5-A7E7-58616080B80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A8219-0F48-4E9A-88D0-9E38E906A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2890800"/>
            <a:ext cx="4500000" cy="1198706"/>
          </a:xfrm>
        </p:spPr>
        <p:txBody>
          <a:bodyPr anchor="b" anchorCtr="0"/>
          <a:lstStyle>
            <a:lvl1pPr>
              <a:defRPr sz="4000"/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FB698096-AA72-4769-985E-F3CD6DEB94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9971" y="5879708"/>
            <a:ext cx="1800000" cy="19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E2CAEEB0-1BD1-491D-B486-02C0595156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9971" y="5615827"/>
            <a:ext cx="1800000" cy="252000"/>
          </a:xfrm>
        </p:spPr>
        <p:txBody>
          <a:bodyPr anchor="b" anchorCtr="0"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D419F0BA-37B9-45CE-BC87-D003A2FABDC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5446626" y="813987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E5B3474A-CF74-49C9-BE7D-71C607495012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446626" y="2887294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891CAEC6-6063-441F-892D-3D8018269201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446626" y="4960601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62119FC7-5D61-49E6-B4DF-8527EBF55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69971" y="1731490"/>
            <a:ext cx="1800000" cy="19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A7C76B82-6328-432C-8099-71FF4F0CE4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69971" y="1467609"/>
            <a:ext cx="1800000" cy="252000"/>
          </a:xfrm>
        </p:spPr>
        <p:txBody>
          <a:bodyPr anchor="b" anchorCtr="0"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274CF75A-EE99-486E-8E18-9C6B023614B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69971" y="3805785"/>
            <a:ext cx="1800000" cy="19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5ED2C4CB-FEEB-4807-BE80-159BF4DC4C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69971" y="3541904"/>
            <a:ext cx="1800000" cy="252000"/>
          </a:xfrm>
        </p:spPr>
        <p:txBody>
          <a:bodyPr anchor="b" anchorCtr="0"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59F54DEF-F98F-4603-A221-1B7B2B15E74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98095" y="5879708"/>
            <a:ext cx="1800000" cy="19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463B458D-E710-4A1C-B91D-A118D33D3F4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998095" y="5615827"/>
            <a:ext cx="1800000" cy="252000"/>
          </a:xfrm>
        </p:spPr>
        <p:txBody>
          <a:bodyPr anchor="b" anchorCtr="0"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57" name="Picture Placeholder 6">
            <a:extLst>
              <a:ext uri="{FF2B5EF4-FFF2-40B4-BE49-F238E27FC236}">
                <a16:creationId xmlns:a16="http://schemas.microsoft.com/office/drawing/2014/main" id="{D2994B94-A1C9-46C7-8C80-EF3FFB6B892D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8774750" y="813987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8" name="Picture Placeholder 6">
            <a:extLst>
              <a:ext uri="{FF2B5EF4-FFF2-40B4-BE49-F238E27FC236}">
                <a16:creationId xmlns:a16="http://schemas.microsoft.com/office/drawing/2014/main" id="{1773F823-1B62-46BA-8BD0-1B4740CDE8CD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8774750" y="2887294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9" name="Picture Placeholder 6">
            <a:extLst>
              <a:ext uri="{FF2B5EF4-FFF2-40B4-BE49-F238E27FC236}">
                <a16:creationId xmlns:a16="http://schemas.microsoft.com/office/drawing/2014/main" id="{70CA046F-9490-44DD-9445-940B0587EC96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8774750" y="4960601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2FD334C3-0DEE-46C7-ABFB-68371CE9624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998095" y="1731490"/>
            <a:ext cx="1800000" cy="19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878A7367-D2DA-40D0-8D08-8D95388BF99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98095" y="1467609"/>
            <a:ext cx="1800000" cy="252000"/>
          </a:xfrm>
        </p:spPr>
        <p:txBody>
          <a:bodyPr anchor="b" anchorCtr="0"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87B5024D-D40C-466B-8A4B-3E369C7BA4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998095" y="3805785"/>
            <a:ext cx="1800000" cy="19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63" name="Text Placeholder 5">
            <a:extLst>
              <a:ext uri="{FF2B5EF4-FFF2-40B4-BE49-F238E27FC236}">
                <a16:creationId xmlns:a16="http://schemas.microsoft.com/office/drawing/2014/main" id="{5BD56091-A558-472D-BC03-AEA5A8E0E1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998095" y="3541904"/>
            <a:ext cx="1800000" cy="252000"/>
          </a:xfrm>
        </p:spPr>
        <p:txBody>
          <a:bodyPr anchor="b" anchorCtr="0"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869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E341E-B7FF-440C-8073-5B5A1564F193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EA3E5D5-E3A3-40CE-8683-9D0931C4285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3872A95-7BF6-49E5-A7E7-58616080B80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A8219-0F48-4E9A-88D0-9E38E906A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2192524"/>
            <a:ext cx="4500000" cy="1206856"/>
          </a:xfrm>
        </p:spPr>
        <p:txBody>
          <a:bodyPr anchor="b" anchorCtr="0"/>
          <a:lstStyle>
            <a:lvl1pPr>
              <a:defRPr sz="4000"/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FB698096-AA72-4769-985E-F3CD6DEB94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9971" y="5879708"/>
            <a:ext cx="1800000" cy="19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E2CAEEB0-1BD1-491D-B486-02C0595156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9971" y="5615827"/>
            <a:ext cx="1800000" cy="252000"/>
          </a:xfrm>
        </p:spPr>
        <p:txBody>
          <a:bodyPr anchor="b" anchorCtr="0"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D419F0BA-37B9-45CE-BC87-D003A2FABDC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5446626" y="813987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E5B3474A-CF74-49C9-BE7D-71C607495012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446626" y="2195144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891CAEC6-6063-441F-892D-3D8018269201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446626" y="4960601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62119FC7-5D61-49E6-B4DF-8527EBF55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69971" y="1731490"/>
            <a:ext cx="1800000" cy="19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A7C76B82-6328-432C-8099-71FF4F0CE4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69971" y="1467609"/>
            <a:ext cx="1800000" cy="252000"/>
          </a:xfrm>
        </p:spPr>
        <p:txBody>
          <a:bodyPr anchor="b" anchorCtr="0"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274CF75A-EE99-486E-8E18-9C6B023614B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69971" y="3113635"/>
            <a:ext cx="1800000" cy="19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5ED2C4CB-FEEB-4807-BE80-159BF4DC4C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69971" y="2849754"/>
            <a:ext cx="1800000" cy="252000"/>
          </a:xfrm>
        </p:spPr>
        <p:txBody>
          <a:bodyPr anchor="b" anchorCtr="0"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59F54DEF-F98F-4603-A221-1B7B2B15E74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98095" y="5879708"/>
            <a:ext cx="1800000" cy="19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463B458D-E710-4A1C-B91D-A118D33D3F4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998095" y="5615827"/>
            <a:ext cx="1800000" cy="252000"/>
          </a:xfrm>
        </p:spPr>
        <p:txBody>
          <a:bodyPr anchor="b" anchorCtr="0"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57" name="Picture Placeholder 6">
            <a:extLst>
              <a:ext uri="{FF2B5EF4-FFF2-40B4-BE49-F238E27FC236}">
                <a16:creationId xmlns:a16="http://schemas.microsoft.com/office/drawing/2014/main" id="{D2994B94-A1C9-46C7-8C80-EF3FFB6B892D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8774750" y="813987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8" name="Picture Placeholder 6">
            <a:extLst>
              <a:ext uri="{FF2B5EF4-FFF2-40B4-BE49-F238E27FC236}">
                <a16:creationId xmlns:a16="http://schemas.microsoft.com/office/drawing/2014/main" id="{1773F823-1B62-46BA-8BD0-1B4740CDE8CD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8774750" y="2195144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9" name="Picture Placeholder 6">
            <a:extLst>
              <a:ext uri="{FF2B5EF4-FFF2-40B4-BE49-F238E27FC236}">
                <a16:creationId xmlns:a16="http://schemas.microsoft.com/office/drawing/2014/main" id="{70CA046F-9490-44DD-9445-940B0587EC96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8774750" y="4960601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2FD334C3-0DEE-46C7-ABFB-68371CE9624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998095" y="1731490"/>
            <a:ext cx="1800000" cy="19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878A7367-D2DA-40D0-8D08-8D95388BF99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98095" y="1467609"/>
            <a:ext cx="1800000" cy="252000"/>
          </a:xfrm>
        </p:spPr>
        <p:txBody>
          <a:bodyPr anchor="b" anchorCtr="0"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87B5024D-D40C-466B-8A4B-3E369C7BA4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998095" y="3113635"/>
            <a:ext cx="1800000" cy="19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63" name="Text Placeholder 5">
            <a:extLst>
              <a:ext uri="{FF2B5EF4-FFF2-40B4-BE49-F238E27FC236}">
                <a16:creationId xmlns:a16="http://schemas.microsoft.com/office/drawing/2014/main" id="{5BD56091-A558-472D-BC03-AEA5A8E0E1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998095" y="2849754"/>
            <a:ext cx="1800000" cy="252000"/>
          </a:xfrm>
        </p:spPr>
        <p:txBody>
          <a:bodyPr anchor="b" anchorCtr="0"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1A16EC39-0097-4557-867D-2E7DF203C618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5446626" y="3576507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F976C502-9A7E-4884-ABDD-5B6497C3E3F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69971" y="4494998"/>
            <a:ext cx="1800000" cy="19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47B8F703-88EB-4458-9622-82D65A768EA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669971" y="4231117"/>
            <a:ext cx="1800000" cy="252000"/>
          </a:xfrm>
        </p:spPr>
        <p:txBody>
          <a:bodyPr anchor="b" anchorCtr="0"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7F1093C4-A2F6-4FA2-A1F2-11EB2B49667B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8774750" y="3576507"/>
            <a:ext cx="1080000" cy="1080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571959FE-676E-48A1-BBA0-D2F4F3EF573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998095" y="4494998"/>
            <a:ext cx="1800000" cy="19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Position</a:t>
            </a:r>
            <a:endParaRPr lang="en-GB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086EB474-E979-429E-8BB1-899CB0955EB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998095" y="4231117"/>
            <a:ext cx="1800000" cy="252000"/>
          </a:xfrm>
        </p:spPr>
        <p:txBody>
          <a:bodyPr anchor="b" anchorCtr="0"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409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7B5AF-BCC3-445B-90EA-62C111B199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2222419"/>
            <a:ext cx="5495449" cy="3049200"/>
          </a:xfr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10000" b="1" spc="-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  <a:p>
            <a:pPr lvl="0"/>
            <a:r>
              <a:rPr lang="en-US"/>
              <a:t>Text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A1FB44-41C5-4C27-B882-4EBFF2149676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CAEB56-43D4-4EAF-9FA1-2FE91C11C382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50C5AB-FA68-453F-BC77-EA514CB5D71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8A5C7-7C1E-4145-9010-37629468FC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F33C7-8FAB-4E74-ABCC-718038EDA5B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80755-7D13-4151-8B95-4B6E69F6045C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342A79-5951-4A99-971B-93C05D5A6A9B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2DE20E-8356-4CB6-A025-2528B4439AF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5541BA-4CEF-4447-81BD-693B2B3316C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7BB6C-C4C7-4686-B349-A9F2F16EA2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8E49857-D05D-474A-AABF-12898DE128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36422" y="2394000"/>
            <a:ext cx="3240000" cy="2880000"/>
          </a:xfrm>
        </p:spPr>
        <p:txBody>
          <a:bodyPr/>
          <a:lstStyle>
            <a:lvl1pPr marL="3429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6600" indent="0">
              <a:buNone/>
              <a:defRPr/>
            </a:lvl4pPr>
            <a:lvl5pPr marL="9270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0"/>
            <a:r>
              <a:rPr lang="en-US"/>
              <a:t>Click to edit text</a:t>
            </a:r>
          </a:p>
          <a:p>
            <a:pPr lvl="0"/>
            <a:r>
              <a:rPr lang="en-US"/>
              <a:t>Click to edit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689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BE84093-7A62-4E83-9E22-F38157080EE8}"/>
              </a:ext>
            </a:extLst>
          </p:cNvPr>
          <p:cNvSpPr/>
          <p:nvPr userDrawn="1"/>
        </p:nvSpPr>
        <p:spPr>
          <a:xfrm>
            <a:off x="138000" y="135900"/>
            <a:ext cx="11916000" cy="6586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57997F-760C-4C99-A1F5-132B39119DD2}"/>
              </a:ext>
            </a:extLst>
          </p:cNvPr>
          <p:cNvSpPr txBox="1"/>
          <p:nvPr userDrawn="1"/>
        </p:nvSpPr>
        <p:spPr>
          <a:xfrm>
            <a:off x="9383732" y="5724000"/>
            <a:ext cx="2304000" cy="304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1600" spc="300">
                <a:solidFill>
                  <a:schemeClr val="tx1"/>
                </a:solidFill>
              </a:rPr>
              <a:t>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8BC2F-05D5-4241-8D47-2412DA7500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0999" y="3383999"/>
            <a:ext cx="7961298" cy="28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6000" b="1" spc="-300" baseline="0"/>
            </a:lvl1pPr>
          </a:lstStyle>
          <a:p>
            <a:pPr lvl="0"/>
            <a:r>
              <a:rPr lang="en-US"/>
              <a:t>Presentation title </a:t>
            </a:r>
            <a:br>
              <a:rPr lang="en-US"/>
            </a:br>
            <a:r>
              <a:rPr lang="en-US"/>
              <a:t>text goes here, </a:t>
            </a:r>
            <a:br>
              <a:rPr lang="en-US"/>
            </a:br>
            <a:r>
              <a:rPr lang="en-US"/>
              <a:t>on three lines</a:t>
            </a:r>
            <a:endParaRPr lang="en-GB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8212525E-75AA-4BEB-A5AA-174E28E957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3744" y="765003"/>
            <a:ext cx="3776054" cy="359516"/>
          </a:xfrm>
        </p:spPr>
        <p:txBody>
          <a:bodyPr anchor="ctr" anchorCtr="0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  <a:endParaRPr lang="en-GB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631CBC-45A9-4F97-9EBA-EBC15FE00709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01" y="730518"/>
            <a:ext cx="1213200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84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5ACBF0"/>
          </p15:clr>
        </p15:guide>
        <p15:guide id="2" pos="7120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870DD21-730B-4E4A-AB54-A3DBF90D5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8" y="813600"/>
            <a:ext cx="999760" cy="259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A1FB44-41C5-4C27-B882-4EBFF2149676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CAEB56-43D4-4EAF-9FA1-2FE91C11C382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50C5AB-FA68-453F-BC77-EA514CB5D71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8A5C7-7C1E-4145-9010-37629468FC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F33C7-8FAB-4E74-ABCC-718038EDA5B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80755-7D13-4151-8B95-4B6E69F6045C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342A79-5951-4A99-971B-93C05D5A6A9B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678C0-28D5-4FA6-808A-7A3928F40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200" y="3229478"/>
            <a:ext cx="10411200" cy="3124800"/>
          </a:xfrm>
        </p:spPr>
        <p:txBody>
          <a:bodyPr anchor="b" anchorCtr="0"/>
          <a:lstStyle>
            <a:lvl1pPr marL="0" indent="0">
              <a:buNone/>
              <a:defRPr sz="10000" b="1" spc="-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781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06E05CF-44C9-4354-9DA0-A43041780330}"/>
              </a:ext>
            </a:extLst>
          </p:cNvPr>
          <p:cNvSpPr/>
          <p:nvPr userDrawn="1"/>
        </p:nvSpPr>
        <p:spPr>
          <a:xfrm>
            <a:off x="138000" y="135900"/>
            <a:ext cx="11916000" cy="6586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53540C-02DA-4D8E-A95F-01B76284F0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219" y="813600"/>
            <a:ext cx="999771" cy="259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A1FB44-41C5-4C27-B882-4EBFF2149676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CAEB56-43D4-4EAF-9FA1-2FE91C11C382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50C5AB-FA68-453F-BC77-EA514CB5D71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8A5C7-7C1E-4145-9010-37629468FC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F33C7-8FAB-4E74-ABCC-718038EDA5B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80755-7D13-4151-8B95-4B6E69F6045C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342A79-5951-4A99-971B-93C05D5A6A9B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A51FF7D-9DBF-4D0C-A467-239F7593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200" y="3229478"/>
            <a:ext cx="10411200" cy="3124800"/>
          </a:xfrm>
        </p:spPr>
        <p:txBody>
          <a:bodyPr anchor="b" anchorCtr="0"/>
          <a:lstStyle>
            <a:lvl1pPr marL="0" indent="0">
              <a:buNone/>
              <a:defRPr sz="10000" b="1" spc="-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093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3C3A31F-9335-4102-80C3-E01C979D4AB5}"/>
              </a:ext>
            </a:extLst>
          </p:cNvPr>
          <p:cNvSpPr/>
          <p:nvPr userDrawn="1"/>
        </p:nvSpPr>
        <p:spPr>
          <a:xfrm>
            <a:off x="138000" y="135900"/>
            <a:ext cx="11916000" cy="6586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A1FB44-41C5-4C27-B882-4EBFF2149676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CAEB56-43D4-4EAF-9FA1-2FE91C11C382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50C5AB-FA68-453F-BC77-EA514CB5D71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C8A5C7-7C1E-4145-9010-37629468FC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F33C7-8FAB-4E74-ABCC-718038EDA5B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E80755-7D13-4151-8B95-4B6E69F6045C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342A79-5951-4A99-971B-93C05D5A6A9B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5E5F575-78F2-428F-886B-90E7C09B8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869" y="815471"/>
            <a:ext cx="1000800" cy="257593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C2E2C58-EAC6-4DF3-A145-10814C63B5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200" y="3229478"/>
            <a:ext cx="10411200" cy="3124800"/>
          </a:xfrm>
        </p:spPr>
        <p:txBody>
          <a:bodyPr anchor="b" anchorCtr="0"/>
          <a:lstStyle>
            <a:lvl1pPr marL="0" indent="0">
              <a:buNone/>
              <a:defRPr sz="10000" b="1" spc="-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494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F9C1-4A02-4767-93E7-3B249C579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8000" y="135900"/>
            <a:ext cx="11916000" cy="658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836873C-A703-4813-ACDD-51C85C63E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219" y="813600"/>
            <a:ext cx="999771" cy="2592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7C2611-E7AC-4AB3-951A-2617A5D23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200" y="3427412"/>
            <a:ext cx="10411200" cy="2699787"/>
          </a:xfrm>
        </p:spPr>
        <p:txBody>
          <a:bodyPr anchor="b" anchorCtr="0"/>
          <a:lstStyle>
            <a:lvl1pPr marL="0" indent="0">
              <a:buNone/>
              <a:defRPr sz="6000" b="1" spc="-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029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5ACBF0"/>
          </p15:clr>
        </p15:guide>
        <p15:guide id="2" pos="712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Visu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20FD-2A24-4A73-9F4C-1D593CCF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0270-50F9-4F0D-9C18-F079B489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8A792-6FD2-4CF5-B135-DEFE5689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AFE11-1590-45B9-B3E4-91970B9C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7443BE-09AA-4AAF-ABE9-49488F93A72C}"/>
              </a:ext>
            </a:extLst>
          </p:cNvPr>
          <p:cNvSpPr/>
          <p:nvPr userDrawn="1"/>
        </p:nvSpPr>
        <p:spPr>
          <a:xfrm>
            <a:off x="516000" y="1728000"/>
            <a:ext cx="1777676" cy="38905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9CD5BF-649F-470B-9FCE-EFE003EA9857}"/>
              </a:ext>
            </a:extLst>
          </p:cNvPr>
          <p:cNvSpPr/>
          <p:nvPr userDrawn="1"/>
        </p:nvSpPr>
        <p:spPr>
          <a:xfrm>
            <a:off x="8021860" y="1728000"/>
            <a:ext cx="1777676" cy="38905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CA0239-14DB-48C0-822E-BB27595B4A57}"/>
              </a:ext>
            </a:extLst>
          </p:cNvPr>
          <p:cNvSpPr/>
          <p:nvPr userDrawn="1"/>
        </p:nvSpPr>
        <p:spPr>
          <a:xfrm>
            <a:off x="6145395" y="1728000"/>
            <a:ext cx="1777676" cy="38905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B6FE7E-F4ED-40FF-9C64-4689FBF120C7}"/>
              </a:ext>
            </a:extLst>
          </p:cNvPr>
          <p:cNvSpPr/>
          <p:nvPr userDrawn="1"/>
        </p:nvSpPr>
        <p:spPr>
          <a:xfrm>
            <a:off x="4268930" y="1728000"/>
            <a:ext cx="1777676" cy="38905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ED330-0C1F-409F-8F91-6EA816716421}"/>
              </a:ext>
            </a:extLst>
          </p:cNvPr>
          <p:cNvSpPr/>
          <p:nvPr userDrawn="1"/>
        </p:nvSpPr>
        <p:spPr>
          <a:xfrm>
            <a:off x="2392465" y="1728000"/>
            <a:ext cx="1777676" cy="38905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00E5BC-3080-443F-BAAF-74812186702B}"/>
              </a:ext>
            </a:extLst>
          </p:cNvPr>
          <p:cNvSpPr/>
          <p:nvPr userDrawn="1"/>
        </p:nvSpPr>
        <p:spPr>
          <a:xfrm>
            <a:off x="9898324" y="1728000"/>
            <a:ext cx="1777676" cy="38905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9E71F2-3D14-402A-80B5-32C3EFCF5071}"/>
              </a:ext>
            </a:extLst>
          </p:cNvPr>
          <p:cNvSpPr/>
          <p:nvPr userDrawn="1"/>
        </p:nvSpPr>
        <p:spPr>
          <a:xfrm>
            <a:off x="516000" y="4471200"/>
            <a:ext cx="1777676" cy="1149876"/>
          </a:xfrm>
          <a:prstGeom prst="rect">
            <a:avLst/>
          </a:prstGeom>
          <a:solidFill>
            <a:srgbClr val="FF665E"/>
          </a:solidFill>
          <a:ln>
            <a:solidFill>
              <a:srgbClr val="FF6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CB1B9D-EC97-4D6F-B8DF-6EE76792DF75}"/>
              </a:ext>
            </a:extLst>
          </p:cNvPr>
          <p:cNvSpPr/>
          <p:nvPr userDrawn="1"/>
        </p:nvSpPr>
        <p:spPr>
          <a:xfrm>
            <a:off x="8021860" y="4471200"/>
            <a:ext cx="1777676" cy="1149876"/>
          </a:xfrm>
          <a:prstGeom prst="rect">
            <a:avLst/>
          </a:prstGeom>
          <a:solidFill>
            <a:srgbClr val="FF665E"/>
          </a:solidFill>
          <a:ln>
            <a:solidFill>
              <a:srgbClr val="FF6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4C29B6-EC0D-40DC-954E-F39E51C6FF67}"/>
              </a:ext>
            </a:extLst>
          </p:cNvPr>
          <p:cNvSpPr/>
          <p:nvPr userDrawn="1"/>
        </p:nvSpPr>
        <p:spPr>
          <a:xfrm>
            <a:off x="6145395" y="4471200"/>
            <a:ext cx="1777676" cy="1149876"/>
          </a:xfrm>
          <a:prstGeom prst="rect">
            <a:avLst/>
          </a:prstGeom>
          <a:solidFill>
            <a:srgbClr val="FF665E"/>
          </a:solidFill>
          <a:ln>
            <a:solidFill>
              <a:srgbClr val="FF6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591C5B-FC34-4C5D-8D8B-FFD1B2C0727D}"/>
              </a:ext>
            </a:extLst>
          </p:cNvPr>
          <p:cNvSpPr/>
          <p:nvPr userDrawn="1"/>
        </p:nvSpPr>
        <p:spPr>
          <a:xfrm>
            <a:off x="4268930" y="4471200"/>
            <a:ext cx="1777676" cy="1149876"/>
          </a:xfrm>
          <a:prstGeom prst="rect">
            <a:avLst/>
          </a:prstGeom>
          <a:solidFill>
            <a:srgbClr val="FF665E"/>
          </a:solidFill>
          <a:ln>
            <a:solidFill>
              <a:srgbClr val="FF6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160846-D652-476E-8F66-28D4C303B4D1}"/>
              </a:ext>
            </a:extLst>
          </p:cNvPr>
          <p:cNvSpPr/>
          <p:nvPr userDrawn="1"/>
        </p:nvSpPr>
        <p:spPr>
          <a:xfrm>
            <a:off x="2392465" y="4471200"/>
            <a:ext cx="1777676" cy="1149876"/>
          </a:xfrm>
          <a:prstGeom prst="rect">
            <a:avLst/>
          </a:prstGeom>
          <a:solidFill>
            <a:srgbClr val="FF665E"/>
          </a:solidFill>
          <a:ln>
            <a:solidFill>
              <a:srgbClr val="FF6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9FB970-2580-4EED-80D3-3BD3F4C9F3E0}"/>
              </a:ext>
            </a:extLst>
          </p:cNvPr>
          <p:cNvSpPr/>
          <p:nvPr userDrawn="1"/>
        </p:nvSpPr>
        <p:spPr>
          <a:xfrm>
            <a:off x="9898324" y="4471200"/>
            <a:ext cx="1777676" cy="11498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CC903BE-0830-49C9-AE7B-62442FB6EF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000" y="1943998"/>
            <a:ext cx="1476000" cy="2304000"/>
          </a:xfrm>
        </p:spPr>
        <p:txBody>
          <a:bodyPr/>
          <a:lstStyle>
            <a:lvl1pPr marL="144000" indent="-144000">
              <a:spcAft>
                <a:spcPts val="0"/>
              </a:spcAft>
              <a:defRPr sz="1200"/>
            </a:lvl1pPr>
            <a:lvl2pPr marL="288000" indent="-144000">
              <a:spcAft>
                <a:spcPts val="0"/>
              </a:spcAft>
              <a:defRPr sz="1050"/>
            </a:lvl2pPr>
            <a:lvl3pPr marL="432000" indent="-144000">
              <a:spcAft>
                <a:spcPts val="0"/>
              </a:spcAft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DF76351-EDF7-45C2-94E4-6C6198EB3D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642" y="4752000"/>
            <a:ext cx="1512000" cy="648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DA724BA4-8A1A-4539-B33F-3461CE7B26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60465" y="1943998"/>
            <a:ext cx="1476000" cy="2304000"/>
          </a:xfrm>
        </p:spPr>
        <p:txBody>
          <a:bodyPr/>
          <a:lstStyle>
            <a:lvl1pPr marL="144000" indent="-144000">
              <a:spcAft>
                <a:spcPts val="0"/>
              </a:spcAft>
              <a:defRPr sz="1200"/>
            </a:lvl1pPr>
            <a:lvl2pPr marL="288000" indent="-144000">
              <a:spcAft>
                <a:spcPts val="0"/>
              </a:spcAft>
              <a:defRPr sz="1050"/>
            </a:lvl2pPr>
            <a:lvl3pPr marL="432000" indent="-144000">
              <a:spcAft>
                <a:spcPts val="0"/>
              </a:spcAft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2284236B-0E73-4E6B-8249-66B9EB5258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36929" y="1943998"/>
            <a:ext cx="1476000" cy="2304000"/>
          </a:xfrm>
        </p:spPr>
        <p:txBody>
          <a:bodyPr/>
          <a:lstStyle>
            <a:lvl1pPr marL="144000" indent="-144000">
              <a:spcAft>
                <a:spcPts val="0"/>
              </a:spcAft>
              <a:defRPr sz="1200"/>
            </a:lvl1pPr>
            <a:lvl2pPr marL="288000" indent="-144000">
              <a:spcAft>
                <a:spcPts val="0"/>
              </a:spcAft>
              <a:defRPr sz="1050"/>
            </a:lvl2pPr>
            <a:lvl3pPr marL="432000" indent="-144000">
              <a:spcAft>
                <a:spcPts val="0"/>
              </a:spcAft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60853B92-DAEB-4348-B461-B361919C17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3395" y="1943998"/>
            <a:ext cx="1476000" cy="2304000"/>
          </a:xfrm>
        </p:spPr>
        <p:txBody>
          <a:bodyPr/>
          <a:lstStyle>
            <a:lvl1pPr marL="144000" indent="-144000">
              <a:spcAft>
                <a:spcPts val="0"/>
              </a:spcAft>
              <a:defRPr sz="1200"/>
            </a:lvl1pPr>
            <a:lvl2pPr marL="288000" indent="-144000">
              <a:spcAft>
                <a:spcPts val="0"/>
              </a:spcAft>
              <a:defRPr sz="1050"/>
            </a:lvl2pPr>
            <a:lvl3pPr marL="432000" indent="-144000">
              <a:spcAft>
                <a:spcPts val="0"/>
              </a:spcAft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22F7F24F-B72B-4BA3-B054-0406F506C7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9858" y="1943998"/>
            <a:ext cx="1476000" cy="2304000"/>
          </a:xfrm>
        </p:spPr>
        <p:txBody>
          <a:bodyPr/>
          <a:lstStyle>
            <a:lvl1pPr marL="144000" indent="-144000">
              <a:spcAft>
                <a:spcPts val="0"/>
              </a:spcAft>
              <a:defRPr sz="1200"/>
            </a:lvl1pPr>
            <a:lvl2pPr marL="288000" indent="-144000">
              <a:spcAft>
                <a:spcPts val="0"/>
              </a:spcAft>
              <a:defRPr sz="1050"/>
            </a:lvl2pPr>
            <a:lvl3pPr marL="432000" indent="-144000">
              <a:spcAft>
                <a:spcPts val="0"/>
              </a:spcAft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D6330B0D-F73A-4947-9599-02A7337184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66321" y="1943998"/>
            <a:ext cx="1476000" cy="2304000"/>
          </a:xfrm>
        </p:spPr>
        <p:txBody>
          <a:bodyPr/>
          <a:lstStyle>
            <a:lvl1pPr marL="144000" indent="-144000">
              <a:spcAft>
                <a:spcPts val="0"/>
              </a:spcAft>
              <a:defRPr sz="1200"/>
            </a:lvl1pPr>
            <a:lvl2pPr marL="288000" indent="-144000">
              <a:spcAft>
                <a:spcPts val="0"/>
              </a:spcAft>
              <a:defRPr sz="1050"/>
            </a:lvl2pPr>
            <a:lvl3pPr marL="432000" indent="-144000">
              <a:spcAft>
                <a:spcPts val="0"/>
              </a:spcAft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6" name="Text Placeholder 32">
            <a:extLst>
              <a:ext uri="{FF2B5EF4-FFF2-40B4-BE49-F238E27FC236}">
                <a16:creationId xmlns:a16="http://schemas.microsoft.com/office/drawing/2014/main" id="{931F1F6A-A85B-42BB-984C-A9B1071238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64107" y="4752000"/>
            <a:ext cx="1512000" cy="648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AE1011ED-F415-431F-86F3-51EB163A92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40572" y="4752000"/>
            <a:ext cx="1512000" cy="648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50" name="Text Placeholder 32">
            <a:extLst>
              <a:ext uri="{FF2B5EF4-FFF2-40B4-BE49-F238E27FC236}">
                <a16:creationId xmlns:a16="http://schemas.microsoft.com/office/drawing/2014/main" id="{1C0C0EA5-848C-4D58-8ABF-0D70C9B814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17036" y="4752000"/>
            <a:ext cx="1512000" cy="648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52" name="Text Placeholder 32">
            <a:extLst>
              <a:ext uri="{FF2B5EF4-FFF2-40B4-BE49-F238E27FC236}">
                <a16:creationId xmlns:a16="http://schemas.microsoft.com/office/drawing/2014/main" id="{9672C865-7953-4343-AD2D-1F2BD54E6F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93501" y="4752000"/>
            <a:ext cx="1512000" cy="648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E769731-EB56-4AAB-8930-50E65BE107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8369" y="4819775"/>
            <a:ext cx="1117587" cy="4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952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Visu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EB7F-16EF-4065-86DB-59DD6693A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468000"/>
            <a:ext cx="1116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FA9DCC-485C-4DC5-A324-4BA8CA147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1AF8E-2253-4B80-8BEE-CBF93507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30EB1-8EB6-4CE0-A60B-03E1DFF2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t>‹#›</a:t>
            </a:fld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6E6173-F349-434B-99BC-7A1B162CDC8D}"/>
              </a:ext>
            </a:extLst>
          </p:cNvPr>
          <p:cNvSpPr/>
          <p:nvPr userDrawn="1"/>
        </p:nvSpPr>
        <p:spPr>
          <a:xfrm>
            <a:off x="516000" y="1728000"/>
            <a:ext cx="2131406" cy="38905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56BCA-33B1-4E0D-94C1-075C9B18B378}"/>
              </a:ext>
            </a:extLst>
          </p:cNvPr>
          <p:cNvSpPr/>
          <p:nvPr userDrawn="1"/>
        </p:nvSpPr>
        <p:spPr>
          <a:xfrm>
            <a:off x="516000" y="4471200"/>
            <a:ext cx="2131406" cy="1149876"/>
          </a:xfrm>
          <a:prstGeom prst="rect">
            <a:avLst/>
          </a:prstGeom>
          <a:solidFill>
            <a:srgbClr val="FF665E"/>
          </a:solidFill>
          <a:ln>
            <a:solidFill>
              <a:srgbClr val="FF6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FEB7B1F7-F2AB-4A11-944C-BBE4FBC006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999" y="1943998"/>
            <a:ext cx="1769701" cy="2304000"/>
          </a:xfrm>
        </p:spPr>
        <p:txBody>
          <a:bodyPr/>
          <a:lstStyle>
            <a:lvl1pPr marL="144000" indent="-144000">
              <a:spcAft>
                <a:spcPts val="0"/>
              </a:spcAft>
              <a:defRPr sz="1400"/>
            </a:lvl1pPr>
            <a:lvl2pPr marL="288000" indent="-144000">
              <a:spcAft>
                <a:spcPts val="0"/>
              </a:spcAft>
              <a:defRPr sz="1100"/>
            </a:lvl2pPr>
            <a:lvl3pPr marL="432000" indent="-144000">
              <a:spcAft>
                <a:spcPts val="0"/>
              </a:spcAft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7154D3BC-7534-4A4F-BA84-87E8288796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641" y="4752000"/>
            <a:ext cx="1812865" cy="648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F13AC4-96F7-44FC-9A0B-A8C64A611C83}"/>
              </a:ext>
            </a:extLst>
          </p:cNvPr>
          <p:cNvSpPr/>
          <p:nvPr userDrawn="1"/>
        </p:nvSpPr>
        <p:spPr>
          <a:xfrm>
            <a:off x="2773149" y="1728000"/>
            <a:ext cx="2131406" cy="38905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467133-69B2-4925-8D5F-BA6EC23F849A}"/>
              </a:ext>
            </a:extLst>
          </p:cNvPr>
          <p:cNvSpPr/>
          <p:nvPr userDrawn="1"/>
        </p:nvSpPr>
        <p:spPr>
          <a:xfrm>
            <a:off x="2773149" y="4471200"/>
            <a:ext cx="2131406" cy="1149876"/>
          </a:xfrm>
          <a:prstGeom prst="rect">
            <a:avLst/>
          </a:prstGeom>
          <a:solidFill>
            <a:srgbClr val="FF665E"/>
          </a:solidFill>
          <a:ln>
            <a:solidFill>
              <a:srgbClr val="FF6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15ED4F-CC3D-4D0D-882F-44088E79696E}"/>
              </a:ext>
            </a:extLst>
          </p:cNvPr>
          <p:cNvSpPr/>
          <p:nvPr userDrawn="1"/>
        </p:nvSpPr>
        <p:spPr>
          <a:xfrm>
            <a:off x="5030298" y="1728000"/>
            <a:ext cx="2131406" cy="38905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2A95178-0D35-417F-8649-7A52EE6D0335}"/>
              </a:ext>
            </a:extLst>
          </p:cNvPr>
          <p:cNvSpPr/>
          <p:nvPr userDrawn="1"/>
        </p:nvSpPr>
        <p:spPr>
          <a:xfrm>
            <a:off x="5030298" y="4471200"/>
            <a:ext cx="2131406" cy="1149876"/>
          </a:xfrm>
          <a:prstGeom prst="rect">
            <a:avLst/>
          </a:prstGeom>
          <a:solidFill>
            <a:srgbClr val="FF665E"/>
          </a:solidFill>
          <a:ln>
            <a:solidFill>
              <a:srgbClr val="FF6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F4D5882-6D22-412C-9BAE-65FA290EB7B9}"/>
              </a:ext>
            </a:extLst>
          </p:cNvPr>
          <p:cNvSpPr/>
          <p:nvPr userDrawn="1"/>
        </p:nvSpPr>
        <p:spPr>
          <a:xfrm>
            <a:off x="7287447" y="1728000"/>
            <a:ext cx="2131406" cy="38905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A0E8839-FC0B-43CB-8234-FCD5F24CB4BE}"/>
              </a:ext>
            </a:extLst>
          </p:cNvPr>
          <p:cNvSpPr/>
          <p:nvPr userDrawn="1"/>
        </p:nvSpPr>
        <p:spPr>
          <a:xfrm>
            <a:off x="7287447" y="4471200"/>
            <a:ext cx="2131406" cy="1149876"/>
          </a:xfrm>
          <a:prstGeom prst="rect">
            <a:avLst/>
          </a:prstGeom>
          <a:solidFill>
            <a:srgbClr val="FF665E"/>
          </a:solidFill>
          <a:ln>
            <a:solidFill>
              <a:srgbClr val="FF6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F24E69F-64CD-4ADD-B59C-F7F601B5B8A1}"/>
              </a:ext>
            </a:extLst>
          </p:cNvPr>
          <p:cNvSpPr/>
          <p:nvPr userDrawn="1"/>
        </p:nvSpPr>
        <p:spPr>
          <a:xfrm>
            <a:off x="9544594" y="1728000"/>
            <a:ext cx="2131406" cy="38905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3EE67E6-70F3-4EDC-BFFC-E32EC1B8DABA}"/>
              </a:ext>
            </a:extLst>
          </p:cNvPr>
          <p:cNvSpPr/>
          <p:nvPr userDrawn="1"/>
        </p:nvSpPr>
        <p:spPr>
          <a:xfrm>
            <a:off x="9544594" y="4471200"/>
            <a:ext cx="2131406" cy="1149876"/>
          </a:xfrm>
          <a:prstGeom prst="rect">
            <a:avLst/>
          </a:prstGeom>
          <a:solidFill>
            <a:srgbClr val="FF665E"/>
          </a:solidFill>
          <a:ln>
            <a:solidFill>
              <a:srgbClr val="FF6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7B69234F-9A04-4F90-9320-478E20E9F3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712593" y="1943998"/>
            <a:ext cx="1769701" cy="2304000"/>
          </a:xfrm>
        </p:spPr>
        <p:txBody>
          <a:bodyPr/>
          <a:lstStyle>
            <a:lvl1pPr marL="144000" indent="-144000">
              <a:spcAft>
                <a:spcPts val="0"/>
              </a:spcAft>
              <a:defRPr sz="1400"/>
            </a:lvl1pPr>
            <a:lvl2pPr marL="288000" indent="-144000">
              <a:spcAft>
                <a:spcPts val="0"/>
              </a:spcAft>
              <a:defRPr sz="1100"/>
            </a:lvl2pPr>
            <a:lvl3pPr marL="432000" indent="-144000">
              <a:spcAft>
                <a:spcPts val="0"/>
              </a:spcAft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26422D1F-B5C1-4733-991D-8C082A229B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16235" y="4752000"/>
            <a:ext cx="1812865" cy="648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63" name="Text Placeholder 32">
            <a:extLst>
              <a:ext uri="{FF2B5EF4-FFF2-40B4-BE49-F238E27FC236}">
                <a16:creationId xmlns:a16="http://schemas.microsoft.com/office/drawing/2014/main" id="{F6C0D457-845A-4289-AEA9-FB414094E03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59086" y="4752000"/>
            <a:ext cx="1812865" cy="648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DE726A7B-8E6C-40B8-83D4-0DC741EB91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01937" y="4752000"/>
            <a:ext cx="1812865" cy="648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67" name="Text Placeholder 32">
            <a:extLst>
              <a:ext uri="{FF2B5EF4-FFF2-40B4-BE49-F238E27FC236}">
                <a16:creationId xmlns:a16="http://schemas.microsoft.com/office/drawing/2014/main" id="{B7DD95F3-9CA2-4A7F-96C1-477D781B69A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944788" y="4752000"/>
            <a:ext cx="1812865" cy="648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69" name="Text Placeholder 21">
            <a:extLst>
              <a:ext uri="{FF2B5EF4-FFF2-40B4-BE49-F238E27FC236}">
                <a16:creationId xmlns:a16="http://schemas.microsoft.com/office/drawing/2014/main" id="{0A6C71C8-D99D-4361-BB61-9382A159F40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941147" y="1943998"/>
            <a:ext cx="1769701" cy="2304000"/>
          </a:xfrm>
        </p:spPr>
        <p:txBody>
          <a:bodyPr/>
          <a:lstStyle>
            <a:lvl1pPr marL="144000" indent="-144000">
              <a:spcAft>
                <a:spcPts val="0"/>
              </a:spcAft>
              <a:defRPr sz="1400"/>
            </a:lvl1pPr>
            <a:lvl2pPr marL="288000" indent="-144000">
              <a:spcAft>
                <a:spcPts val="0"/>
              </a:spcAft>
              <a:defRPr sz="1100"/>
            </a:lvl2pPr>
            <a:lvl3pPr marL="432000" indent="-144000">
              <a:spcAft>
                <a:spcPts val="0"/>
              </a:spcAft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1" name="Text Placeholder 21">
            <a:extLst>
              <a:ext uri="{FF2B5EF4-FFF2-40B4-BE49-F238E27FC236}">
                <a16:creationId xmlns:a16="http://schemas.microsoft.com/office/drawing/2014/main" id="{6D1D5D8E-DB34-457D-B370-78390E29A8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98297" y="1943998"/>
            <a:ext cx="1769701" cy="2304000"/>
          </a:xfrm>
        </p:spPr>
        <p:txBody>
          <a:bodyPr/>
          <a:lstStyle>
            <a:lvl1pPr marL="144000" indent="-144000">
              <a:spcAft>
                <a:spcPts val="0"/>
              </a:spcAft>
              <a:defRPr sz="1400"/>
            </a:lvl1pPr>
            <a:lvl2pPr marL="288000" indent="-144000">
              <a:spcAft>
                <a:spcPts val="0"/>
              </a:spcAft>
              <a:defRPr sz="1100"/>
            </a:lvl2pPr>
            <a:lvl3pPr marL="432000" indent="-144000">
              <a:spcAft>
                <a:spcPts val="0"/>
              </a:spcAft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3" name="Text Placeholder 21">
            <a:extLst>
              <a:ext uri="{FF2B5EF4-FFF2-40B4-BE49-F238E27FC236}">
                <a16:creationId xmlns:a16="http://schemas.microsoft.com/office/drawing/2014/main" id="{07D2819D-115E-47D3-AADB-3FB6E6BAF3C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55444" y="1943998"/>
            <a:ext cx="1769701" cy="2304000"/>
          </a:xfrm>
        </p:spPr>
        <p:txBody>
          <a:bodyPr/>
          <a:lstStyle>
            <a:lvl1pPr marL="144000" indent="-144000">
              <a:spcAft>
                <a:spcPts val="0"/>
              </a:spcAft>
              <a:defRPr sz="1400"/>
            </a:lvl1pPr>
            <a:lvl2pPr marL="288000" indent="-144000">
              <a:spcAft>
                <a:spcPts val="0"/>
              </a:spcAft>
              <a:defRPr sz="1100"/>
            </a:lvl2pPr>
            <a:lvl3pPr marL="432000" indent="-144000">
              <a:spcAft>
                <a:spcPts val="0"/>
              </a:spcAft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7744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0346C-F0BE-4747-993E-F3766802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5687C-4C04-43CD-A3A2-213F821B6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A8494-AB09-443D-87B4-DED98F4C2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635321-3FE4-4400-8FB6-3F6A2AB4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095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0346C-F0BE-4747-993E-F3766802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5687C-4C04-43CD-A3A2-213F821B6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A8494-AB09-443D-87B4-DED98F4C2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6619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0346C-F0BE-4747-993E-F3766802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0628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558325A-F0DE-4412-BBB3-C5FD705A6357}"/>
              </a:ext>
            </a:extLst>
          </p:cNvPr>
          <p:cNvGrpSpPr/>
          <p:nvPr userDrawn="1"/>
        </p:nvGrpSpPr>
        <p:grpSpPr>
          <a:xfrm>
            <a:off x="514800" y="581976"/>
            <a:ext cx="11160000" cy="5706000"/>
            <a:chOff x="518414" y="581976"/>
            <a:chExt cx="11157586" cy="5706000"/>
          </a:xfrm>
          <a:solidFill>
            <a:schemeClr val="accent3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B5574C-2ADF-4C31-B71F-C991F7351EF8}"/>
                </a:ext>
              </a:extLst>
            </p:cNvPr>
            <p:cNvSpPr>
              <a:spLocks/>
            </p:cNvSpPr>
            <p:nvPr userDrawn="1"/>
          </p:nvSpPr>
          <p:spPr>
            <a:xfrm>
              <a:off x="518414" y="581976"/>
              <a:ext cx="774000" cy="570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57159D-714C-418F-B3AD-E596A13BCE39}"/>
                </a:ext>
              </a:extLst>
            </p:cNvPr>
            <p:cNvSpPr>
              <a:spLocks/>
            </p:cNvSpPr>
            <p:nvPr userDrawn="1"/>
          </p:nvSpPr>
          <p:spPr>
            <a:xfrm>
              <a:off x="1462376" y="581976"/>
              <a:ext cx="774000" cy="570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D7F017-3774-4204-B15E-70CCB7B62AE0}"/>
                </a:ext>
              </a:extLst>
            </p:cNvPr>
            <p:cNvSpPr>
              <a:spLocks/>
            </p:cNvSpPr>
            <p:nvPr userDrawn="1"/>
          </p:nvSpPr>
          <p:spPr>
            <a:xfrm>
              <a:off x="2406338" y="581976"/>
              <a:ext cx="774000" cy="570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A85C22-0A28-40BA-B9C2-A47BC97C9032}"/>
                </a:ext>
              </a:extLst>
            </p:cNvPr>
            <p:cNvSpPr>
              <a:spLocks/>
            </p:cNvSpPr>
            <p:nvPr userDrawn="1"/>
          </p:nvSpPr>
          <p:spPr>
            <a:xfrm>
              <a:off x="3350300" y="581976"/>
              <a:ext cx="774000" cy="570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6CA3529-EC60-40C0-B75E-37D0FEE65B93}"/>
                </a:ext>
              </a:extLst>
            </p:cNvPr>
            <p:cNvSpPr>
              <a:spLocks/>
            </p:cNvSpPr>
            <p:nvPr userDrawn="1"/>
          </p:nvSpPr>
          <p:spPr>
            <a:xfrm>
              <a:off x="4294262" y="581976"/>
              <a:ext cx="774000" cy="570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725C3E-9D23-44E3-9FDC-6A76CE551AB6}"/>
                </a:ext>
              </a:extLst>
            </p:cNvPr>
            <p:cNvSpPr>
              <a:spLocks/>
            </p:cNvSpPr>
            <p:nvPr userDrawn="1"/>
          </p:nvSpPr>
          <p:spPr>
            <a:xfrm>
              <a:off x="5238224" y="581976"/>
              <a:ext cx="774000" cy="570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D4782F-E63B-44F5-826D-E9D4C3C261C0}"/>
                </a:ext>
              </a:extLst>
            </p:cNvPr>
            <p:cNvSpPr>
              <a:spLocks/>
            </p:cNvSpPr>
            <p:nvPr userDrawn="1"/>
          </p:nvSpPr>
          <p:spPr>
            <a:xfrm>
              <a:off x="6182186" y="581976"/>
              <a:ext cx="774000" cy="570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648519-DBEE-4C4A-AB04-18F6CAE993A6}"/>
                </a:ext>
              </a:extLst>
            </p:cNvPr>
            <p:cNvSpPr>
              <a:spLocks/>
            </p:cNvSpPr>
            <p:nvPr userDrawn="1"/>
          </p:nvSpPr>
          <p:spPr>
            <a:xfrm>
              <a:off x="7126148" y="581976"/>
              <a:ext cx="774000" cy="570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5ABFCF4-86FC-4AAB-B6E9-BDD741B21B1C}"/>
                </a:ext>
              </a:extLst>
            </p:cNvPr>
            <p:cNvSpPr>
              <a:spLocks/>
            </p:cNvSpPr>
            <p:nvPr userDrawn="1"/>
          </p:nvSpPr>
          <p:spPr>
            <a:xfrm>
              <a:off x="8070110" y="581976"/>
              <a:ext cx="774000" cy="570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0E68BF-DE5B-4911-9C7D-7B8C459DCF09}"/>
                </a:ext>
              </a:extLst>
            </p:cNvPr>
            <p:cNvSpPr>
              <a:spLocks/>
            </p:cNvSpPr>
            <p:nvPr userDrawn="1"/>
          </p:nvSpPr>
          <p:spPr>
            <a:xfrm>
              <a:off x="9014072" y="581976"/>
              <a:ext cx="774000" cy="570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E138B38-BF63-4505-894A-AB99FAF1481E}"/>
                </a:ext>
              </a:extLst>
            </p:cNvPr>
            <p:cNvSpPr>
              <a:spLocks/>
            </p:cNvSpPr>
            <p:nvPr userDrawn="1"/>
          </p:nvSpPr>
          <p:spPr>
            <a:xfrm>
              <a:off x="9958034" y="581976"/>
              <a:ext cx="774000" cy="570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AC81B8-5A3C-4AEE-941B-E3BDC748D337}"/>
                </a:ext>
              </a:extLst>
            </p:cNvPr>
            <p:cNvSpPr>
              <a:spLocks/>
            </p:cNvSpPr>
            <p:nvPr userDrawn="1"/>
          </p:nvSpPr>
          <p:spPr>
            <a:xfrm>
              <a:off x="10902000" y="581976"/>
              <a:ext cx="774000" cy="570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6223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F9C1-4A02-4767-93E7-3B249C579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8000" y="135900"/>
            <a:ext cx="11916000" cy="658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57997F-760C-4C99-A1F5-132B39119DD2}"/>
              </a:ext>
            </a:extLst>
          </p:cNvPr>
          <p:cNvSpPr txBox="1"/>
          <p:nvPr userDrawn="1"/>
        </p:nvSpPr>
        <p:spPr>
          <a:xfrm>
            <a:off x="9383732" y="5724000"/>
            <a:ext cx="2304000" cy="304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1600" spc="30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8BC2F-05D5-4241-8D47-2412DA7500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0999" y="3826159"/>
            <a:ext cx="5128799" cy="1335314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4000" b="1" spc="-1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  <a:endParaRPr lang="en-GB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BF6D6C34-E528-40EF-8AA3-09635458C3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000" y="5706000"/>
            <a:ext cx="4194432" cy="432000"/>
          </a:xfrm>
        </p:spPr>
        <p:txBody>
          <a:bodyPr anchor="t" anchorCtr="0"/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</a:t>
            </a:r>
            <a:endParaRPr lang="en-GB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FAC3E1B-F59F-4135-9B51-A38E6EC2E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8" y="813600"/>
            <a:ext cx="99976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00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5ACBF0"/>
          </p15:clr>
        </p15:guide>
        <p15:guide id="2" pos="7120">
          <p15:clr>
            <a:srgbClr val="5ACBF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02CA7E7-01DB-4C82-95F6-E908A6A21460}"/>
              </a:ext>
            </a:extLst>
          </p:cNvPr>
          <p:cNvGrpSpPr/>
          <p:nvPr userDrawn="1"/>
        </p:nvGrpSpPr>
        <p:grpSpPr>
          <a:xfrm>
            <a:off x="-24000" y="-27000"/>
            <a:ext cx="12240000" cy="6912000"/>
            <a:chOff x="-24000" y="-27000"/>
            <a:chExt cx="12240000" cy="6912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381FE5-5A3E-4867-81C7-EF012196E7DC}"/>
                </a:ext>
              </a:extLst>
            </p:cNvPr>
            <p:cNvGrpSpPr/>
            <p:nvPr userDrawn="1"/>
          </p:nvGrpSpPr>
          <p:grpSpPr>
            <a:xfrm>
              <a:off x="514800" y="-27000"/>
              <a:ext cx="774167" cy="6912000"/>
              <a:chOff x="514800" y="-27000"/>
              <a:chExt cx="774167" cy="6912000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9AD105A1-3B53-48E2-8AA7-00D891BF873A}"/>
                  </a:ext>
                </a:extLst>
              </p:cNvPr>
              <p:cNvCxnSpPr/>
              <p:nvPr userDrawn="1"/>
            </p:nvCxnSpPr>
            <p:spPr>
              <a:xfrm>
                <a:off x="514800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55D49F8-CB74-4C28-A49C-1029E8009716}"/>
                  </a:ext>
                </a:extLst>
              </p:cNvPr>
              <p:cNvCxnSpPr/>
              <p:nvPr userDrawn="1"/>
            </p:nvCxnSpPr>
            <p:spPr>
              <a:xfrm>
                <a:off x="1288967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72C7BB0-5372-44F2-8E6D-6B37674EF4BB}"/>
                </a:ext>
              </a:extLst>
            </p:cNvPr>
            <p:cNvGrpSpPr/>
            <p:nvPr userDrawn="1"/>
          </p:nvGrpSpPr>
          <p:grpSpPr>
            <a:xfrm>
              <a:off x="1458967" y="-27000"/>
              <a:ext cx="774167" cy="6912000"/>
              <a:chOff x="514800" y="-27000"/>
              <a:chExt cx="774167" cy="691200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1EBD140-B72D-4BF0-B91C-16666C9D5043}"/>
                  </a:ext>
                </a:extLst>
              </p:cNvPr>
              <p:cNvCxnSpPr/>
              <p:nvPr userDrawn="1"/>
            </p:nvCxnSpPr>
            <p:spPr>
              <a:xfrm>
                <a:off x="514800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562B08C-DC33-4FB8-8031-F562E1A49438}"/>
                  </a:ext>
                </a:extLst>
              </p:cNvPr>
              <p:cNvCxnSpPr/>
              <p:nvPr userDrawn="1"/>
            </p:nvCxnSpPr>
            <p:spPr>
              <a:xfrm>
                <a:off x="1288967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4696435-683F-4A7C-B1A9-55702A0AF93C}"/>
                </a:ext>
              </a:extLst>
            </p:cNvPr>
            <p:cNvGrpSpPr/>
            <p:nvPr userDrawn="1"/>
          </p:nvGrpSpPr>
          <p:grpSpPr>
            <a:xfrm>
              <a:off x="2403134" y="-27000"/>
              <a:ext cx="774167" cy="6912000"/>
              <a:chOff x="514800" y="-27000"/>
              <a:chExt cx="774167" cy="69120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334F192-142C-467F-BC5B-43E3BE1814E5}"/>
                  </a:ext>
                </a:extLst>
              </p:cNvPr>
              <p:cNvCxnSpPr/>
              <p:nvPr userDrawn="1"/>
            </p:nvCxnSpPr>
            <p:spPr>
              <a:xfrm>
                <a:off x="514800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5CD5883-B553-46B9-A81E-C9FE4703A37E}"/>
                  </a:ext>
                </a:extLst>
              </p:cNvPr>
              <p:cNvCxnSpPr/>
              <p:nvPr userDrawn="1"/>
            </p:nvCxnSpPr>
            <p:spPr>
              <a:xfrm>
                <a:off x="1288967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782772E-E800-4DFC-9C0E-819F7F98BA94}"/>
                </a:ext>
              </a:extLst>
            </p:cNvPr>
            <p:cNvGrpSpPr/>
            <p:nvPr userDrawn="1"/>
          </p:nvGrpSpPr>
          <p:grpSpPr>
            <a:xfrm>
              <a:off x="3347301" y="-27000"/>
              <a:ext cx="774167" cy="6912000"/>
              <a:chOff x="514800" y="-27000"/>
              <a:chExt cx="774167" cy="691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A71BB11-E054-419D-8A6B-CAD6E734AC72}"/>
                  </a:ext>
                </a:extLst>
              </p:cNvPr>
              <p:cNvCxnSpPr/>
              <p:nvPr userDrawn="1"/>
            </p:nvCxnSpPr>
            <p:spPr>
              <a:xfrm>
                <a:off x="514800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6725DE4-31E4-46AC-BB05-8A9658C1DD67}"/>
                  </a:ext>
                </a:extLst>
              </p:cNvPr>
              <p:cNvCxnSpPr/>
              <p:nvPr userDrawn="1"/>
            </p:nvCxnSpPr>
            <p:spPr>
              <a:xfrm>
                <a:off x="1288967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E19A186-A9C8-45F9-92A1-38165E1F227A}"/>
                </a:ext>
              </a:extLst>
            </p:cNvPr>
            <p:cNvGrpSpPr/>
            <p:nvPr userDrawn="1"/>
          </p:nvGrpSpPr>
          <p:grpSpPr>
            <a:xfrm>
              <a:off x="4291468" y="-27000"/>
              <a:ext cx="774167" cy="6912000"/>
              <a:chOff x="514800" y="-27000"/>
              <a:chExt cx="774167" cy="691200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A3993FF-1C86-42F2-B9D1-10B312BC5A39}"/>
                  </a:ext>
                </a:extLst>
              </p:cNvPr>
              <p:cNvCxnSpPr/>
              <p:nvPr userDrawn="1"/>
            </p:nvCxnSpPr>
            <p:spPr>
              <a:xfrm>
                <a:off x="514800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5311211-9EB1-4F03-9CFA-AC3ABDD0DC4C}"/>
                  </a:ext>
                </a:extLst>
              </p:cNvPr>
              <p:cNvCxnSpPr/>
              <p:nvPr userDrawn="1"/>
            </p:nvCxnSpPr>
            <p:spPr>
              <a:xfrm>
                <a:off x="1288967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805BBD2-E887-4AE8-87CF-8E363B4CD1F3}"/>
                </a:ext>
              </a:extLst>
            </p:cNvPr>
            <p:cNvGrpSpPr/>
            <p:nvPr userDrawn="1"/>
          </p:nvGrpSpPr>
          <p:grpSpPr>
            <a:xfrm>
              <a:off x="5235635" y="-27000"/>
              <a:ext cx="774167" cy="6912000"/>
              <a:chOff x="514800" y="-27000"/>
              <a:chExt cx="774167" cy="6912000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B96FB54-2F07-44EE-BA48-2FDEADD7A23A}"/>
                  </a:ext>
                </a:extLst>
              </p:cNvPr>
              <p:cNvCxnSpPr/>
              <p:nvPr userDrawn="1"/>
            </p:nvCxnSpPr>
            <p:spPr>
              <a:xfrm>
                <a:off x="514800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7AC5A44-41FA-4B75-8812-4A935BB8FFDE}"/>
                  </a:ext>
                </a:extLst>
              </p:cNvPr>
              <p:cNvCxnSpPr/>
              <p:nvPr userDrawn="1"/>
            </p:nvCxnSpPr>
            <p:spPr>
              <a:xfrm>
                <a:off x="1288967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46F6B09-9F30-4B5A-BDAF-F4E3847B39F7}"/>
                </a:ext>
              </a:extLst>
            </p:cNvPr>
            <p:cNvGrpSpPr/>
            <p:nvPr userDrawn="1"/>
          </p:nvGrpSpPr>
          <p:grpSpPr>
            <a:xfrm>
              <a:off x="6179802" y="-27000"/>
              <a:ext cx="774167" cy="6912000"/>
              <a:chOff x="514800" y="-27000"/>
              <a:chExt cx="774167" cy="6912000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6C1EA3B-3FB4-4E23-AE31-3D50BAD165C7}"/>
                  </a:ext>
                </a:extLst>
              </p:cNvPr>
              <p:cNvCxnSpPr/>
              <p:nvPr userDrawn="1"/>
            </p:nvCxnSpPr>
            <p:spPr>
              <a:xfrm>
                <a:off x="514800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41DC4D2-E2A4-4372-9720-B2FA854CE706}"/>
                  </a:ext>
                </a:extLst>
              </p:cNvPr>
              <p:cNvCxnSpPr/>
              <p:nvPr userDrawn="1"/>
            </p:nvCxnSpPr>
            <p:spPr>
              <a:xfrm>
                <a:off x="1288967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B3BFA65-7D13-44E4-8833-B3FE5A39A13C}"/>
                </a:ext>
              </a:extLst>
            </p:cNvPr>
            <p:cNvGrpSpPr/>
            <p:nvPr userDrawn="1"/>
          </p:nvGrpSpPr>
          <p:grpSpPr>
            <a:xfrm>
              <a:off x="7123969" y="-27000"/>
              <a:ext cx="774167" cy="6912000"/>
              <a:chOff x="514800" y="-27000"/>
              <a:chExt cx="774167" cy="6912000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9FAD9EB-403A-43EA-9EB1-97AD537E6D8A}"/>
                  </a:ext>
                </a:extLst>
              </p:cNvPr>
              <p:cNvCxnSpPr/>
              <p:nvPr userDrawn="1"/>
            </p:nvCxnSpPr>
            <p:spPr>
              <a:xfrm>
                <a:off x="514800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DA8F2F9-F698-49B7-85FD-65058B61D7F6}"/>
                  </a:ext>
                </a:extLst>
              </p:cNvPr>
              <p:cNvCxnSpPr/>
              <p:nvPr userDrawn="1"/>
            </p:nvCxnSpPr>
            <p:spPr>
              <a:xfrm>
                <a:off x="1288967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36A717E-E4D5-46A3-919B-E5E1C7ACDEF5}"/>
                </a:ext>
              </a:extLst>
            </p:cNvPr>
            <p:cNvGrpSpPr/>
            <p:nvPr userDrawn="1"/>
          </p:nvGrpSpPr>
          <p:grpSpPr>
            <a:xfrm>
              <a:off x="8068136" y="-27000"/>
              <a:ext cx="774167" cy="6912000"/>
              <a:chOff x="514800" y="-27000"/>
              <a:chExt cx="774167" cy="6912000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136A164-309A-48F2-802D-5D6FC874EA26}"/>
                  </a:ext>
                </a:extLst>
              </p:cNvPr>
              <p:cNvCxnSpPr/>
              <p:nvPr userDrawn="1"/>
            </p:nvCxnSpPr>
            <p:spPr>
              <a:xfrm>
                <a:off x="514800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866CED1-6BF4-4DF9-A3DD-213403FAA795}"/>
                  </a:ext>
                </a:extLst>
              </p:cNvPr>
              <p:cNvCxnSpPr/>
              <p:nvPr userDrawn="1"/>
            </p:nvCxnSpPr>
            <p:spPr>
              <a:xfrm>
                <a:off x="1288967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FDDD340-0F2D-4727-8FA2-C4111A4DF634}"/>
                </a:ext>
              </a:extLst>
            </p:cNvPr>
            <p:cNvGrpSpPr/>
            <p:nvPr userDrawn="1"/>
          </p:nvGrpSpPr>
          <p:grpSpPr>
            <a:xfrm>
              <a:off x="9012303" y="-27000"/>
              <a:ext cx="774167" cy="6912000"/>
              <a:chOff x="514800" y="-27000"/>
              <a:chExt cx="774167" cy="6912000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FF4D225-6100-4B27-9250-28C3E7344653}"/>
                  </a:ext>
                </a:extLst>
              </p:cNvPr>
              <p:cNvCxnSpPr/>
              <p:nvPr userDrawn="1"/>
            </p:nvCxnSpPr>
            <p:spPr>
              <a:xfrm>
                <a:off x="514800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97F1702-9F80-4B0D-A9C9-E0394E896B1A}"/>
                  </a:ext>
                </a:extLst>
              </p:cNvPr>
              <p:cNvCxnSpPr/>
              <p:nvPr userDrawn="1"/>
            </p:nvCxnSpPr>
            <p:spPr>
              <a:xfrm>
                <a:off x="1288967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AF069F8-B9BE-4B50-BDE2-F11DEBF25B08}"/>
                </a:ext>
              </a:extLst>
            </p:cNvPr>
            <p:cNvGrpSpPr/>
            <p:nvPr userDrawn="1"/>
          </p:nvGrpSpPr>
          <p:grpSpPr>
            <a:xfrm>
              <a:off x="9956470" y="-27000"/>
              <a:ext cx="774167" cy="6912000"/>
              <a:chOff x="514800" y="-27000"/>
              <a:chExt cx="774167" cy="691200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C517200-E9D3-4056-88F1-AEDBEA3AE4CC}"/>
                  </a:ext>
                </a:extLst>
              </p:cNvPr>
              <p:cNvCxnSpPr/>
              <p:nvPr userDrawn="1"/>
            </p:nvCxnSpPr>
            <p:spPr>
              <a:xfrm>
                <a:off x="514800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8C1F30A-1AF1-4691-9236-07B290E12ACA}"/>
                  </a:ext>
                </a:extLst>
              </p:cNvPr>
              <p:cNvCxnSpPr/>
              <p:nvPr userDrawn="1"/>
            </p:nvCxnSpPr>
            <p:spPr>
              <a:xfrm>
                <a:off x="1288967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FDC1D37-2EE4-480D-B6B0-E48841A11054}"/>
                </a:ext>
              </a:extLst>
            </p:cNvPr>
            <p:cNvGrpSpPr/>
            <p:nvPr userDrawn="1"/>
          </p:nvGrpSpPr>
          <p:grpSpPr>
            <a:xfrm>
              <a:off x="10900633" y="-27000"/>
              <a:ext cx="774167" cy="6912000"/>
              <a:chOff x="514800" y="-27000"/>
              <a:chExt cx="774167" cy="6912000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E0815A4-CDE5-45F6-98E7-C4224E796743}"/>
                  </a:ext>
                </a:extLst>
              </p:cNvPr>
              <p:cNvCxnSpPr/>
              <p:nvPr userDrawn="1"/>
            </p:nvCxnSpPr>
            <p:spPr>
              <a:xfrm>
                <a:off x="514800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F4C42CD-9F8E-4D65-8430-AE64855EAB37}"/>
                  </a:ext>
                </a:extLst>
              </p:cNvPr>
              <p:cNvCxnSpPr/>
              <p:nvPr userDrawn="1"/>
            </p:nvCxnSpPr>
            <p:spPr>
              <a:xfrm>
                <a:off x="1288967" y="-27000"/>
                <a:ext cx="0" cy="6912000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74B0BB5-A450-497E-8D8D-B24AA99B6C83}"/>
                </a:ext>
              </a:extLst>
            </p:cNvPr>
            <p:cNvCxnSpPr/>
            <p:nvPr userDrawn="1"/>
          </p:nvCxnSpPr>
          <p:spPr>
            <a:xfrm>
              <a:off x="-24000" y="1728000"/>
              <a:ext cx="12240000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7B5581F-FDBC-451A-830B-0569D8F41C47}"/>
                </a:ext>
              </a:extLst>
            </p:cNvPr>
            <p:cNvCxnSpPr/>
            <p:nvPr userDrawn="1"/>
          </p:nvCxnSpPr>
          <p:spPr>
            <a:xfrm>
              <a:off x="-24000" y="579600"/>
              <a:ext cx="12240000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03C4FF4-9473-4909-8DC5-580350D9B8DE}"/>
                </a:ext>
              </a:extLst>
            </p:cNvPr>
            <p:cNvCxnSpPr/>
            <p:nvPr userDrawn="1"/>
          </p:nvCxnSpPr>
          <p:spPr>
            <a:xfrm>
              <a:off x="-24000" y="6282000"/>
              <a:ext cx="12240000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6407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0346C-F0BE-4747-993E-F3766802A31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5687C-4C04-43CD-A3A2-213F821B677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A8494-AB09-443D-87B4-DED98F4C22D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3B6947-2EAA-4258-ACAB-DE69BB03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2EE7BEF7-E08C-4309-8C17-EE51819F20B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4799" y="1727999"/>
            <a:ext cx="3600000" cy="4554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4069429-30DC-4482-B3EB-F0D2866973D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4799" y="1727999"/>
            <a:ext cx="3600000" cy="4554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FA1FD89C-DD38-423E-9498-FA744773DC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74800" y="1727999"/>
            <a:ext cx="3600000" cy="4554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7339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4E47F658-41F6-4A28-BE20-C10AF653FFD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4799" y="524982"/>
            <a:ext cx="3600000" cy="5759931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403DE7AD-332D-4020-8B43-D9D5F2B9B6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94797" y="4232709"/>
            <a:ext cx="7379688" cy="2052204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094FB51-92E8-43B2-8737-79B8FD0DCA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94797" y="2832527"/>
            <a:ext cx="3816000" cy="1223565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CBD04-48F7-460D-910B-22C0F338B8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94797" y="524983"/>
            <a:ext cx="3816000" cy="213092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0346C-F0BE-4747-993E-F3766802A31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5687C-4C04-43CD-A3A2-213F821B677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A8494-AB09-443D-87B4-DED98F4C22D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727E295-07F9-415C-B930-9FB7247348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90485" y="524982"/>
            <a:ext cx="3384000" cy="353492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0920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403DE7AD-332D-4020-8B43-D9D5F2B9B6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94797" y="4253976"/>
            <a:ext cx="7379688" cy="20220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094FB51-92E8-43B2-8737-79B8FD0DCA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94797" y="2853793"/>
            <a:ext cx="3816000" cy="1223565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CBD04-48F7-460D-910B-22C0F338B8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94797" y="581976"/>
            <a:ext cx="3816000" cy="20952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0346C-F0BE-4747-993E-F3766802A31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5687C-4C04-43CD-A3A2-213F821B677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A8494-AB09-443D-87B4-DED98F4C22D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AE9AC5B-19D7-4A0E-BF25-B4F0ABAFA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798" y="1728000"/>
            <a:ext cx="3599999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C593F6-FA74-4E01-BCDD-3AA0B1C7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468000"/>
            <a:ext cx="3598797" cy="720000"/>
          </a:xfrm>
        </p:spPr>
        <p:txBody>
          <a:bodyPr/>
          <a:lstStyle/>
          <a:p>
            <a:r>
              <a:rPr lang="en-US"/>
              <a:t>Click to edit</a:t>
            </a:r>
            <a:endParaRPr lang="en-GB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727E295-07F9-415C-B930-9FB7247348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90485" y="581976"/>
            <a:ext cx="3384000" cy="34992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4432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Moodboard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971A7E-FDDA-480A-B165-52DC152055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94797" y="3424029"/>
            <a:ext cx="3816000" cy="653763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403DE7AD-332D-4020-8B43-D9D5F2B9B6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94797" y="4253976"/>
            <a:ext cx="7379688" cy="20220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CBD04-48F7-460D-910B-22C0F338B8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94797" y="581976"/>
            <a:ext cx="3816000" cy="2669254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0346C-F0BE-4747-993E-F3766802A31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5687C-4C04-43CD-A3A2-213F821B677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A8494-AB09-443D-87B4-DED98F4C22D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AE9AC5B-19D7-4A0E-BF25-B4F0ABAFAE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798" y="1728000"/>
            <a:ext cx="3599999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C593F6-FA74-4E01-BCDD-3AA0B1C7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468000"/>
            <a:ext cx="3598797" cy="720000"/>
          </a:xfrm>
        </p:spPr>
        <p:txBody>
          <a:bodyPr/>
          <a:lstStyle/>
          <a:p>
            <a:r>
              <a:rPr lang="en-US"/>
              <a:t>Click to edit</a:t>
            </a:r>
            <a:endParaRPr lang="en-GB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727E295-07F9-415C-B930-9FB7247348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90485" y="581976"/>
            <a:ext cx="3384000" cy="34992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3307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64AF6E-EC34-42E1-9D0E-E2525DF4B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5999" y="2406593"/>
            <a:ext cx="3312000" cy="30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0346C-F0BE-4747-993E-F3766802A31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5687C-4C04-43CD-A3A2-213F821B677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A8494-AB09-443D-87B4-DED98F4C22D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59646AC-6860-4718-9421-833DD0706D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32385" y="135899"/>
            <a:ext cx="7921615" cy="6587164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4E6AA8-7086-4AAB-BD48-E1D35A61C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99" y="1728000"/>
            <a:ext cx="3312000" cy="50723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Title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52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F9C1-4A02-4767-93E7-3B249C579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8000" y="135900"/>
            <a:ext cx="11916000" cy="658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57997F-760C-4C99-A1F5-132B39119DD2}"/>
              </a:ext>
            </a:extLst>
          </p:cNvPr>
          <p:cNvSpPr txBox="1"/>
          <p:nvPr userDrawn="1"/>
        </p:nvSpPr>
        <p:spPr>
          <a:xfrm>
            <a:off x="9383732" y="5724000"/>
            <a:ext cx="2304000" cy="304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1600" spc="300">
                <a:solidFill>
                  <a:schemeClr val="tx1"/>
                </a:solidFill>
              </a:rPr>
              <a:t>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8BC2F-05D5-4241-8D47-2412DA7500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0999" y="3826159"/>
            <a:ext cx="5128799" cy="1335314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4000" b="1" spc="-1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  <a:endParaRPr lang="en-GB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BF6D6C34-E528-40EF-8AA3-09635458C3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000" y="5706000"/>
            <a:ext cx="4194432" cy="432000"/>
          </a:xfrm>
        </p:spPr>
        <p:txBody>
          <a:bodyPr anchor="t" anchorCtr="0"/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</a:t>
            </a:r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836873C-A703-4813-ACDD-51C85C63E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219" y="813600"/>
            <a:ext cx="999771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54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5ACBF0"/>
          </p15:clr>
        </p15:guide>
        <p15:guide id="2" pos="7120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B7D81560-0E88-4CE5-94DC-6F21BF6D6D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1200" y="3176879"/>
            <a:ext cx="5224796" cy="1080000"/>
          </a:xfrm>
        </p:spPr>
        <p:txBody>
          <a:bodyPr anchor="t" anchorCtr="0"/>
          <a:lstStyle>
            <a:lvl1pPr marL="0" indent="0" algn="l">
              <a:buNone/>
              <a:defRPr sz="3000" b="1" spc="-1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  <a:endParaRPr lang="en-GB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96139627-44FB-483D-B0FA-E19DCC2240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561" y="3295152"/>
            <a:ext cx="1027534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86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8">
          <p15:clr>
            <a:srgbClr val="F26B43"/>
          </p15:clr>
        </p15:guide>
        <p15:guide id="2" pos="7120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20FD-2A24-4A73-9F4C-1D593CCF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3E825-9EE5-4C9E-8EA2-B582051E9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0270-50F9-4F0D-9C18-F079B489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8A792-6FD2-4CF5-B135-DEFE5689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39" y="6343282"/>
            <a:ext cx="1800000" cy="28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Client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AFE11-1590-45B9-B3E4-91970B9C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58A7D-1367-4BDA-BDDA-7F7A45A16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567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F0C831-3499-4F11-A544-413D3698009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16000" y="468000"/>
            <a:ext cx="1116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05477-7731-44CC-AFB7-05D15C43A3CD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16000" y="1728000"/>
            <a:ext cx="11160000" cy="455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7A711-4835-4EA7-BA6F-81B9D8A9261F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-2506242" y="6435000"/>
            <a:ext cx="9000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F53B-FC3E-4529-9D88-D4C8962D238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04800" y="6433200"/>
            <a:ext cx="277200" cy="21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59358A7D-1367-4BDA-BDDA-7F7A45A16F70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35009F-69C5-4408-B092-C8562B892272}"/>
              </a:ext>
            </a:extLst>
          </p:cNvPr>
          <p:cNvGrpSpPr/>
          <p:nvPr userDrawn="1"/>
        </p:nvGrpSpPr>
        <p:grpSpPr>
          <a:xfrm>
            <a:off x="12378715" y="0"/>
            <a:ext cx="448235" cy="2689412"/>
            <a:chOff x="-543908" y="0"/>
            <a:chExt cx="448235" cy="268941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6A40177-98E0-4541-B703-01BCE3794214}"/>
                </a:ext>
              </a:extLst>
            </p:cNvPr>
            <p:cNvSpPr/>
            <p:nvPr userDrawn="1"/>
          </p:nvSpPr>
          <p:spPr>
            <a:xfrm>
              <a:off x="-543908" y="0"/>
              <a:ext cx="448235" cy="4482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7ECF30-9D85-4688-A6F2-E516D8501B43}"/>
                </a:ext>
              </a:extLst>
            </p:cNvPr>
            <p:cNvSpPr/>
            <p:nvPr userDrawn="1"/>
          </p:nvSpPr>
          <p:spPr>
            <a:xfrm>
              <a:off x="-543908" y="448235"/>
              <a:ext cx="448235" cy="448235"/>
            </a:xfrm>
            <a:prstGeom prst="rect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E30EAAA-3C2D-49A3-AFD9-782D0A654804}"/>
                </a:ext>
              </a:extLst>
            </p:cNvPr>
            <p:cNvSpPr/>
            <p:nvPr userDrawn="1"/>
          </p:nvSpPr>
          <p:spPr>
            <a:xfrm>
              <a:off x="-543908" y="896471"/>
              <a:ext cx="448235" cy="448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4CD963-BD10-460A-9B64-5293688901DB}"/>
                </a:ext>
              </a:extLst>
            </p:cNvPr>
            <p:cNvSpPr/>
            <p:nvPr userDrawn="1"/>
          </p:nvSpPr>
          <p:spPr>
            <a:xfrm>
              <a:off x="-543908" y="1344706"/>
              <a:ext cx="448235" cy="4482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A0343BB-9C7F-403C-8D9C-4F78B853BAD9}"/>
                </a:ext>
              </a:extLst>
            </p:cNvPr>
            <p:cNvSpPr/>
            <p:nvPr userDrawn="1"/>
          </p:nvSpPr>
          <p:spPr>
            <a:xfrm>
              <a:off x="-543908" y="1792941"/>
              <a:ext cx="448235" cy="4482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97992A8-9386-4A4E-9509-ACC700A0E998}"/>
                </a:ext>
              </a:extLst>
            </p:cNvPr>
            <p:cNvSpPr/>
            <p:nvPr userDrawn="1"/>
          </p:nvSpPr>
          <p:spPr>
            <a:xfrm>
              <a:off x="-543908" y="2241177"/>
              <a:ext cx="448235" cy="44823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7696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25" r:id="rId2"/>
    <p:sldLayoutId id="2147483739" r:id="rId3"/>
    <p:sldLayoutId id="2147483740" r:id="rId4"/>
    <p:sldLayoutId id="2147483741" r:id="rId5"/>
    <p:sldLayoutId id="2147483742" r:id="rId6"/>
    <p:sldLayoutId id="2147483861" r:id="rId7"/>
    <p:sldLayoutId id="2147483711" r:id="rId8"/>
    <p:sldLayoutId id="2147483666" r:id="rId9"/>
    <p:sldLayoutId id="2147483667" r:id="rId10"/>
    <p:sldLayoutId id="2147483859" r:id="rId11"/>
    <p:sldLayoutId id="2147483755" r:id="rId12"/>
    <p:sldLayoutId id="2147483746" r:id="rId13"/>
    <p:sldLayoutId id="2147483836" r:id="rId14"/>
    <p:sldLayoutId id="2147483724" r:id="rId15"/>
    <p:sldLayoutId id="2147483884" r:id="rId16"/>
    <p:sldLayoutId id="2147483885" r:id="rId17"/>
    <p:sldLayoutId id="2147483886" r:id="rId18"/>
    <p:sldLayoutId id="2147483789" r:id="rId19"/>
    <p:sldLayoutId id="2147483790" r:id="rId20"/>
    <p:sldLayoutId id="2147483888" r:id="rId21"/>
    <p:sldLayoutId id="2147483889" r:id="rId22"/>
    <p:sldLayoutId id="2147483807" r:id="rId23"/>
    <p:sldLayoutId id="2147483806" r:id="rId24"/>
    <p:sldLayoutId id="2147483808" r:id="rId25"/>
    <p:sldLayoutId id="2147483809" r:id="rId26"/>
    <p:sldLayoutId id="2147483811" r:id="rId27"/>
    <p:sldLayoutId id="2147483812" r:id="rId28"/>
    <p:sldLayoutId id="2147483813" r:id="rId29"/>
    <p:sldLayoutId id="2147483814" r:id="rId30"/>
    <p:sldLayoutId id="2147483827" r:id="rId31"/>
    <p:sldLayoutId id="2147483828" r:id="rId32"/>
    <p:sldLayoutId id="2147483829" r:id="rId33"/>
    <p:sldLayoutId id="2147483832" r:id="rId34"/>
    <p:sldLayoutId id="2147483831" r:id="rId35"/>
    <p:sldLayoutId id="2147483833" r:id="rId36"/>
    <p:sldLayoutId id="2147483873" r:id="rId37"/>
    <p:sldLayoutId id="2147483874" r:id="rId38"/>
    <p:sldLayoutId id="2147483875" r:id="rId39"/>
    <p:sldLayoutId id="2147483876" r:id="rId40"/>
    <p:sldLayoutId id="2147483877" r:id="rId41"/>
    <p:sldLayoutId id="2147483878" r:id="rId42"/>
    <p:sldLayoutId id="2147483882" r:id="rId43"/>
    <p:sldLayoutId id="2147483883" r:id="rId44"/>
    <p:sldLayoutId id="2147483853" r:id="rId45"/>
    <p:sldLayoutId id="2147483852" r:id="rId46"/>
    <p:sldLayoutId id="2147483849" r:id="rId47"/>
    <p:sldLayoutId id="2147483850" r:id="rId48"/>
    <p:sldLayoutId id="2147483854" r:id="rId49"/>
    <p:sldLayoutId id="2147483856" r:id="rId50"/>
    <p:sldLayoutId id="2147483857" r:id="rId51"/>
    <p:sldLayoutId id="2147483858" r:id="rId52"/>
    <p:sldLayoutId id="2147483860" r:id="rId53"/>
    <p:sldLayoutId id="2147483862" r:id="rId54"/>
    <p:sldLayoutId id="2147483672" r:id="rId55"/>
    <p:sldLayoutId id="2147483865" r:id="rId56"/>
    <p:sldLayoutId id="2147483673" r:id="rId57"/>
    <p:sldLayoutId id="2147483707" r:id="rId58"/>
    <p:sldLayoutId id="2147483705" r:id="rId59"/>
    <p:sldLayoutId id="2147483830" r:id="rId60"/>
    <p:sldLayoutId id="2147483756" r:id="rId61"/>
    <p:sldLayoutId id="2147483751" r:id="rId62"/>
    <p:sldLayoutId id="2147483750" r:id="rId63"/>
    <p:sldLayoutId id="2147483749" r:id="rId64"/>
    <p:sldLayoutId id="2147483754" r:id="rId6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25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55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9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4">
          <p15:clr>
            <a:srgbClr val="F26B43"/>
          </p15:clr>
        </p15:guide>
        <p15:guide id="4" orient="horz" pos="584">
          <p15:clr>
            <a:srgbClr val="F26B43"/>
          </p15:clr>
        </p15:guide>
        <p15:guide id="5" orient="horz" pos="949">
          <p15:clr>
            <a:srgbClr val="F26B43"/>
          </p15:clr>
        </p15:guide>
        <p15:guide id="6" orient="horz" pos="1087">
          <p15:clr>
            <a:srgbClr val="F26B43"/>
          </p15:clr>
        </p15:guide>
        <p15:guide id="7" orient="horz" pos="3959">
          <p15:clr>
            <a:srgbClr val="F26B43"/>
          </p15:clr>
        </p15:guide>
        <p15:guide id="8" orient="horz" pos="4235">
          <p15:clr>
            <a:srgbClr val="000000"/>
          </p15:clr>
        </p15:guide>
        <p15:guide id="9" orient="horz" pos="84">
          <p15:clr>
            <a:srgbClr val="000000"/>
          </p15:clr>
        </p15:guide>
        <p15:guide id="10" pos="84" userDrawn="1">
          <p15:clr>
            <a:srgbClr val="000000"/>
          </p15:clr>
        </p15:guide>
        <p15:guide id="11" pos="7592">
          <p15:clr>
            <a:srgbClr val="000000"/>
          </p15:clr>
        </p15:guide>
        <p15:guide id="12" orient="horz" pos="4194">
          <p15:clr>
            <a:srgbClr val="F26B43"/>
          </p15:clr>
        </p15:guide>
        <p15:guide id="13" pos="324">
          <p15:clr>
            <a:srgbClr val="F26B43"/>
          </p15:clr>
        </p15:guide>
        <p15:guide id="14" pos="73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rwatch.org.uk/passwords" TargetMode="External"/><Relationship Id="rId2" Type="http://schemas.openxmlformats.org/officeDocument/2006/relationships/hyperlink" Target="https://www.ourwatch.org.uk/protect-your-paw0rd-campaign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ourwatch.org.uk/sites/default/files/documents/2020-11/NW%20Press%20Release%2005112020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urwatch.org.uk/sites/default/files/2020-11/PSWD_Confusion_Motion_Negative_16x9_v01.mp4" TargetMode="External"/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www.ourwatch.org.uk/sites/default/files/2020-11/PSWD_Confusion_Motion_Negative_v04.mp4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16.png"/><Relationship Id="rId10" Type="http://schemas.openxmlformats.org/officeDocument/2006/relationships/hyperlink" Target="https://www.ourwatch.org.uk/sites/default/files/images/2020-11/PSWD_Confusion_Static_9x16_v01.png" TargetMode="External"/><Relationship Id="rId4" Type="http://schemas.openxmlformats.org/officeDocument/2006/relationships/hyperlink" Target="http://www.ourwatch.org.uk/passwords" TargetMode="External"/><Relationship Id="rId9" Type="http://schemas.openxmlformats.org/officeDocument/2006/relationships/hyperlink" Target="https://www.ourwatch.org.uk/sites/default/files/images/2020-11/PSWD_Confusion_Static_v02_0.p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urwatch.org.uk/sites/default/files/images/2020-11/PSWD_Pick%204_Static_9x16_v01.png" TargetMode="External"/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www.ourwatch.org.uk/sites/default/files/images/2020-11/PSWD_Pick%204_Static_v01_0.png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ourwatch.org.uk/sites/default/files/2020-11/PSWD_Pick4_Motion_9x16_v01.mp4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www.ourwatch.org.uk/sites/default/files/2020-11/PSWD_Pick4_Motion_v04.mp4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://www.ourwatch.org.uk/passwords" TargetMode="Externa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rwatch.org.uk/sites/default/files/images/2020-11/PSWD_3steps_Static_v01.png" TargetMode="External"/><Relationship Id="rId2" Type="http://schemas.openxmlformats.org/officeDocument/2006/relationships/hyperlink" Target="http://www.ourwatch.org.uk/passwords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hyperlink" Target="https://www.ourwatch.org.uk/sites/default/files/images/2020-11/3%20steps_Static_9x16_v01.jp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urwatch.org.uk/sites/default/files/images/2020-11/PSWD_Pick%204_Static_9x16_v01.png" TargetMode="External"/><Relationship Id="rId13" Type="http://schemas.openxmlformats.org/officeDocument/2006/relationships/hyperlink" Target="https://www.ourwatch.org.uk/sites/default/files/images/2020-11/PSWD_Pick%204_Static_v01_0.png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www.ourwatch.org.uk/sites/default/files/images/2020-11/PSWD_Confusion_Static_9x16_v01.png" TargetMode="External"/><Relationship Id="rId12" Type="http://schemas.openxmlformats.org/officeDocument/2006/relationships/hyperlink" Target="https://www.ourwatch.org.uk/sites/default/files/images/2020-11/PSWD_Confusion_Static_v02_0.png" TargetMode="External"/><Relationship Id="rId2" Type="http://schemas.openxmlformats.org/officeDocument/2006/relationships/hyperlink" Target="mailto:deborah.waller@ourwatch.org.uk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ourwatch.org.uk/sites/default/files/2020-11/PSWD_Pick4_Motion_9x16_v01.mp4" TargetMode="External"/><Relationship Id="rId11" Type="http://schemas.openxmlformats.org/officeDocument/2006/relationships/hyperlink" Target="https://www.ourwatch.org.uk/sites/default/files/2020-11/PSWD_Pick4_Motion_v04.mp4" TargetMode="External"/><Relationship Id="rId5" Type="http://schemas.openxmlformats.org/officeDocument/2006/relationships/hyperlink" Target="https://www.ourwatch.org.uk/sites/default/files/images/2020-11/3%20steps_Static_9x16_v01.jpg" TargetMode="External"/><Relationship Id="rId10" Type="http://schemas.openxmlformats.org/officeDocument/2006/relationships/hyperlink" Target="https://www.ourwatch.org.uk/sites/default/files/images/2020-11/PSWD_3steps_Static_v01.png" TargetMode="External"/><Relationship Id="rId4" Type="http://schemas.openxmlformats.org/officeDocument/2006/relationships/hyperlink" Target="https://www.ourwatch.org.uk/sites/default/files/2020-11/PSWD_Confusion_Motion_Negative_16x9_v01.mp4" TargetMode="External"/><Relationship Id="rId9" Type="http://schemas.openxmlformats.org/officeDocument/2006/relationships/hyperlink" Target="https://www.ourwatch.org.uk/sites/default/files/2020-11/PSWD_Confusion_Motion_Negative_v04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A37344-3CC0-45F2-82D8-65381F329CDB}"/>
              </a:ext>
            </a:extLst>
          </p:cNvPr>
          <p:cNvSpPr/>
          <p:nvPr/>
        </p:nvSpPr>
        <p:spPr>
          <a:xfrm>
            <a:off x="133350" y="133350"/>
            <a:ext cx="11918950" cy="6589713"/>
          </a:xfrm>
          <a:prstGeom prst="rect">
            <a:avLst/>
          </a:prstGeom>
          <a:solidFill>
            <a:srgbClr val="FFE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9069554-DF77-45F8-B735-AF77376EB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2354233"/>
            <a:ext cx="5214000" cy="386997"/>
          </a:xfrm>
        </p:spPr>
        <p:txBody>
          <a:bodyPr/>
          <a:lstStyle/>
          <a:p>
            <a:r>
              <a:rPr lang="en-GB" sz="1800">
                <a:solidFill>
                  <a:schemeClr val="bg1"/>
                </a:solidFill>
                <a:highlight>
                  <a:srgbClr val="3E3E3E"/>
                </a:highlight>
              </a:rPr>
              <a:t>Social media pack, November 2020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C51FF9-C843-4BA2-9DA0-B1BBD77DC3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7349" y="927100"/>
            <a:ext cx="10422002" cy="610835"/>
          </a:xfrm>
        </p:spPr>
        <p:txBody>
          <a:bodyPr/>
          <a:lstStyle/>
          <a:p>
            <a:r>
              <a:rPr lang="en-GB" sz="4000">
                <a:solidFill>
                  <a:schemeClr val="bg1"/>
                </a:solidFill>
                <a:highlight>
                  <a:srgbClr val="3E3E3E"/>
                </a:highlight>
                <a:latin typeface="Montserrat SemiBold" panose="00000700000000000000" pitchFamily="2" charset="0"/>
              </a:rPr>
              <a:t>‘</a:t>
            </a:r>
            <a:r>
              <a:rPr lang="en-GB" sz="3600">
                <a:solidFill>
                  <a:schemeClr val="bg1"/>
                </a:solidFill>
                <a:highlight>
                  <a:srgbClr val="3E3E3E"/>
                </a:highlight>
                <a:latin typeface="Montserrat SemiBold" panose="00000700000000000000" pitchFamily="2" charset="0"/>
              </a:rPr>
              <a:t>PROTECT YOUR Pa$$W0rD’: </a:t>
            </a:r>
          </a:p>
          <a:p>
            <a:r>
              <a:rPr lang="en-GB" sz="3600">
                <a:solidFill>
                  <a:schemeClr val="bg1"/>
                </a:solidFill>
                <a:highlight>
                  <a:srgbClr val="3E3E3E"/>
                </a:highlight>
                <a:latin typeface="Montserrat SemiBold" panose="00000700000000000000" pitchFamily="2" charset="0"/>
              </a:rPr>
              <a:t>cybercrime 2020 campaign</a:t>
            </a:r>
          </a:p>
          <a:p>
            <a:endParaRPr lang="en-GB" sz="360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endParaRPr lang="en-GB" sz="360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38187A6-5C32-4993-B661-75D8AF7837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7" b="47111"/>
          <a:stretch/>
        </p:blipFill>
        <p:spPr>
          <a:xfrm>
            <a:off x="2667000" y="4271263"/>
            <a:ext cx="6858000" cy="201365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881A4A4-ECCF-4522-8365-39BDB8731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928" y="4779220"/>
            <a:ext cx="1766711" cy="17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67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64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 66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Freeform: Shape 68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1EA0C4-43A7-471B-8DF4-68A04E67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640263"/>
            <a:ext cx="3284331" cy="936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F49A4F-0A39-4953-B540-8C92937723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63083" y="310394"/>
            <a:ext cx="6835581" cy="61575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</a:rPr>
              <a:t>As we spend more time at home on our online devices, over one third (34%) of people now say that they’re more concerned about cybercrime than physical crime. 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</a:rPr>
              <a:t>We know there is a sea of information out there around how to best protect yourself online which can quickly get confusing. 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</a:endParaRPr>
          </a:p>
          <a:p>
            <a:pPr marL="0"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400" b="0" i="0" dirty="0">
                <a:solidFill>
                  <a:schemeClr val="bg1"/>
                </a:solidFill>
                <a:effectLst/>
              </a:rPr>
              <a:t>As part of our </a:t>
            </a:r>
            <a:r>
              <a:rPr lang="en-US" sz="1400" b="0" i="0" dirty="0" err="1">
                <a:solidFill>
                  <a:schemeClr val="bg1"/>
                </a:solidFill>
                <a:effectLst/>
              </a:rPr>
              <a:t>Cyberhood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 Watch initiative, launched in 2019 in partnership with Avast, we have launched a </a:t>
            </a:r>
            <a:r>
              <a:rPr lang="en-US" sz="1400" b="1" i="0" dirty="0">
                <a:solidFill>
                  <a:schemeClr val="bg1"/>
                </a:solidFill>
                <a:effectLst/>
              </a:rPr>
              <a:t>PROTECT YOUR Pa$$W0Rd 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campaign.</a:t>
            </a:r>
          </a:p>
          <a:p>
            <a:pPr marL="0" indent="0">
              <a:spcAft>
                <a:spcPts val="0"/>
              </a:spcAft>
              <a:buNone/>
            </a:pPr>
            <a:br>
              <a:rPr lang="en-US" sz="1400" b="1" dirty="0">
                <a:solidFill>
                  <a:schemeClr val="bg1"/>
                </a:solidFill>
              </a:rPr>
            </a:br>
            <a:endParaRPr lang="en-US" sz="1400" b="1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</a:rPr>
              <a:t>The fresh, thumb-stopping social campaign is aimed at providing everyone (Neighbourhood Watch members, and non-members alike) with </a:t>
            </a:r>
            <a:r>
              <a:rPr lang="en-US" sz="1400" b="1" dirty="0">
                <a:solidFill>
                  <a:schemeClr val="bg1"/>
                </a:solidFill>
              </a:rPr>
              <a:t>3 easy steps </a:t>
            </a:r>
            <a:r>
              <a:rPr lang="en-US" sz="1400" dirty="0">
                <a:solidFill>
                  <a:schemeClr val="bg1"/>
                </a:solidFill>
              </a:rPr>
              <a:t>to be more secure online. We are encouraging everyone to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 share these 3 steps with their family, friends and </a:t>
            </a:r>
            <a:r>
              <a:rPr lang="en-US" sz="1400" b="0" i="0" dirty="0" err="1">
                <a:solidFill>
                  <a:schemeClr val="bg1"/>
                </a:solidFill>
                <a:effectLst/>
              </a:rPr>
              <a:t>neighbours</a:t>
            </a:r>
            <a:r>
              <a:rPr lang="en-US" sz="1400" b="0" i="0" dirty="0">
                <a:solidFill>
                  <a:schemeClr val="bg1"/>
                </a:solidFill>
                <a:effectLst/>
              </a:rPr>
              <a:t>.</a:t>
            </a:r>
            <a:r>
              <a:rPr lang="en-US" sz="1400" dirty="0">
                <a:solidFill>
                  <a:schemeClr val="bg1"/>
                </a:solidFill>
              </a:rPr>
              <a:t>  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</a:endParaRPr>
          </a:p>
          <a:p>
            <a:pPr marL="0">
              <a:spcAft>
                <a:spcPts val="0"/>
              </a:spcAft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</a:rPr>
              <a:t>The campaign launches on 9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 November 2020 and runs for a month.  We are asking for your help to </a:t>
            </a:r>
            <a:r>
              <a:rPr lang="en-US" sz="1400" b="1" dirty="0">
                <a:solidFill>
                  <a:schemeClr val="bg1"/>
                </a:solidFill>
              </a:rPr>
              <a:t>promote our campaign </a:t>
            </a:r>
            <a:r>
              <a:rPr lang="en-US" sz="1400" dirty="0">
                <a:solidFill>
                  <a:schemeClr val="bg1"/>
                </a:solidFill>
              </a:rPr>
              <a:t>during this time however you can use the campaign materials to promote safe passwords anytime beyond this. 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</a:rPr>
              <a:t>Our </a:t>
            </a:r>
            <a:r>
              <a:rPr lang="en-US" sz="1400" b="1" i="0" dirty="0">
                <a:solidFill>
                  <a:schemeClr val="bg1"/>
                </a:solidFill>
                <a:effectLst/>
                <a:hlinkClick r:id="rId2"/>
              </a:rPr>
              <a:t>PROTECT YOUR Pa$$W0Rd </a:t>
            </a:r>
            <a:r>
              <a:rPr lang="en-US" sz="1400" b="1" dirty="0">
                <a:solidFill>
                  <a:schemeClr val="bg1"/>
                </a:solidFill>
                <a:hlinkClick r:id="rId2"/>
              </a:rPr>
              <a:t>campaign page </a:t>
            </a:r>
            <a:r>
              <a:rPr lang="en-US" sz="1400" dirty="0">
                <a:solidFill>
                  <a:schemeClr val="bg1"/>
                </a:solidFill>
              </a:rPr>
              <a:t>on our website supports you to deliver the campaign and our  </a:t>
            </a:r>
            <a:r>
              <a:rPr lang="en-US" sz="1400" b="1" dirty="0">
                <a:solidFill>
                  <a:schemeClr val="bg1"/>
                </a:solidFill>
                <a:hlinkClick r:id="rId3"/>
              </a:rPr>
              <a:t>Password protection </a:t>
            </a:r>
            <a:r>
              <a:rPr lang="en-US" sz="1400" dirty="0">
                <a:solidFill>
                  <a:schemeClr val="bg1"/>
                </a:solidFill>
              </a:rPr>
              <a:t>crime-prevention page provides clear and simple guidance on the 3 steps. </a:t>
            </a:r>
          </a:p>
          <a:p>
            <a:pPr marL="0" indent="0">
              <a:spcAft>
                <a:spcPts val="0"/>
              </a:spcAft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</a:rPr>
              <a:t>For more information see our </a:t>
            </a:r>
            <a:r>
              <a:rPr lang="en-US" sz="1400" b="1" dirty="0">
                <a:solidFill>
                  <a:schemeClr val="bg1"/>
                </a:solidFill>
                <a:hlinkClick r:id="rId4"/>
              </a:rPr>
              <a:t>Press Release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which you are welcome to share with any press contacts you may have.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E236C-2699-49F6-9D25-4389839A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412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9358A7D-1367-4BDA-BDDA-7F7A45A16F70}" type="slidenum">
              <a:rPr lang="en-US" sz="1200">
                <a:solidFill>
                  <a:schemeClr val="bg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20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4AE8A4C-3F45-4DB9-A560-B6B814540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7" y="5894773"/>
            <a:ext cx="828675" cy="82670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38F3E42-8608-4C82-ABD5-2EF638DE2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2" y="2048934"/>
            <a:ext cx="2898742" cy="28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13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D1F5-4FFF-486A-A2EA-C9E931CF9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338328"/>
            <a:ext cx="3329183" cy="160832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/>
              <a:t>Campaign assets: Pa$$W0rD C0NFU5#0N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F7DCD-771D-480A-84E6-EE3BA06B1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782" y="338328"/>
            <a:ext cx="7579150" cy="1605083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sz="1400" b="1" u="sng" dirty="0"/>
              <a:t>SUGGESTED WORDING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1400" dirty="0"/>
              <a:t>Managing your online passwords can be overwhelming - from which characters to use to remembering what it is in the first place! </a:t>
            </a:r>
            <a:r>
              <a:rPr lang="en-GB" sz="1400" b="1" dirty="0"/>
              <a:t>#ProtectyourPaSSW0rD </a:t>
            </a:r>
            <a:r>
              <a:rPr lang="en-GB" sz="1400" dirty="0"/>
              <a:t>with our 3 easy steps to help you stay safe online. </a:t>
            </a:r>
            <a:r>
              <a:rPr lang="en-GB" sz="1400" b="1" dirty="0">
                <a:hlinkClick r:id="rId4"/>
              </a:rPr>
              <a:t>www.ourwatch.org.uk/passwords</a:t>
            </a:r>
            <a:endParaRPr lang="en-GB" sz="1400" b="1" dirty="0"/>
          </a:p>
          <a:p>
            <a:pPr marL="0" indent="0">
              <a:lnSpc>
                <a:spcPct val="90000"/>
              </a:lnSpc>
              <a:buNone/>
            </a:pPr>
            <a:endParaRPr lang="en-GB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GB" sz="1400" dirty="0"/>
              <a:t>Tag Neighbourhood Watch with </a:t>
            </a:r>
            <a:r>
              <a:rPr lang="en-GB" sz="1400" b="1" dirty="0"/>
              <a:t>@N_watch </a:t>
            </a:r>
            <a:r>
              <a:rPr lang="en-GB" sz="1400" dirty="0"/>
              <a:t>on Twitter, </a:t>
            </a:r>
            <a:r>
              <a:rPr lang="en-GB" sz="1400" b="1" dirty="0"/>
              <a:t>@ourwatch </a:t>
            </a:r>
            <a:r>
              <a:rPr lang="en-GB" sz="1400" dirty="0"/>
              <a:t>on Facebook, and </a:t>
            </a:r>
            <a:r>
              <a:rPr lang="en-GB" sz="1400" b="1" dirty="0"/>
              <a:t>@neighbourhood.watch.insta </a:t>
            </a:r>
            <a:r>
              <a:rPr lang="en-GB" sz="1400" dirty="0"/>
              <a:t>on Instagram posts</a:t>
            </a:r>
            <a:endParaRPr lang="en-GB" sz="1400" b="1" dirty="0"/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SWD_Confusion_Motion_Negative_16x9_v01">
            <a:hlinkClick r:id="" action="ppaction://media"/>
            <a:extLst>
              <a:ext uri="{FF2B5EF4-FFF2-40B4-BE49-F238E27FC236}">
                <a16:creationId xmlns:a16="http://schemas.microsoft.com/office/drawing/2014/main" id="{99024600-BAEC-4D20-B9BD-AD5573F969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456" y="2672814"/>
            <a:ext cx="1851659" cy="3291840"/>
          </a:xfrm>
          <a:prstGeom prst="rect">
            <a:avLst/>
          </a:prstGeom>
        </p:spPr>
      </p:pic>
      <p:sp>
        <p:nvSpPr>
          <p:cNvPr id="46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60E8C66-D3AA-4957-8805-2F60255F88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993" y="2672814"/>
            <a:ext cx="3291840" cy="32918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77D910-8E96-4A50-B9A8-AF10D2B50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9358A7D-1367-4BDA-BDDA-7F7A45A16F70}" type="slidenum">
              <a:rPr lang="en-GB" sz="1200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DF3B6C-CF1C-4283-8CD0-852CDF2862B7}"/>
              </a:ext>
            </a:extLst>
          </p:cNvPr>
          <p:cNvSpPr txBox="1"/>
          <p:nvPr/>
        </p:nvSpPr>
        <p:spPr>
          <a:xfrm>
            <a:off x="3128348" y="2660478"/>
            <a:ext cx="2763110" cy="11145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400" b="1"/>
              <a:t>Download Animation video:</a:t>
            </a:r>
            <a:r>
              <a:rPr lang="en-GB" sz="1400"/>
              <a:t>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hlinkClick r:id="rId7"/>
              </a:rPr>
              <a:t>Instagram / Twitter video</a:t>
            </a:r>
            <a:endParaRPr lang="en-GB" sz="1400"/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hlinkClick r:id="rId8"/>
              </a:rPr>
              <a:t>Facebook video </a:t>
            </a:r>
            <a:endParaRPr lang="en-GB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E95828-9A9A-47A0-98A1-CD0585FB0BB4}"/>
              </a:ext>
            </a:extLst>
          </p:cNvPr>
          <p:cNvSpPr txBox="1"/>
          <p:nvPr/>
        </p:nvSpPr>
        <p:spPr>
          <a:xfrm>
            <a:off x="9945640" y="2669569"/>
            <a:ext cx="1922678" cy="11054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400" b="1"/>
              <a:t>Download static image: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hlinkClick r:id="rId9"/>
              </a:rPr>
              <a:t>Instagram / Twitter image</a:t>
            </a:r>
            <a:endParaRPr lang="en-GB" sz="1400"/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hlinkClick r:id="rId10"/>
              </a:rPr>
              <a:t>Facebook image </a:t>
            </a:r>
            <a:endParaRPr lang="en-GB" sz="140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3ACFFE2-A65D-45EB-9F99-D6BA9CBFE8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7" y="5894773"/>
            <a:ext cx="828675" cy="826702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783415F-0B6B-4CA7-9C8A-A73251A1BCB7}"/>
              </a:ext>
            </a:extLst>
          </p:cNvPr>
          <p:cNvSpPr txBox="1">
            <a:spLocks/>
          </p:cNvSpPr>
          <p:nvPr/>
        </p:nvSpPr>
        <p:spPr>
          <a:xfrm>
            <a:off x="1326705" y="6391009"/>
            <a:ext cx="11228586" cy="42945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5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sz="1400">
                <a:solidFill>
                  <a:schemeClr val="tx2">
                    <a:lumMod val="75000"/>
                  </a:schemeClr>
                </a:solidFill>
              </a:rPr>
              <a:t>Please promote our </a:t>
            </a:r>
            <a:r>
              <a:rPr lang="en-GB" sz="1400" b="1">
                <a:solidFill>
                  <a:schemeClr val="tx2">
                    <a:lumMod val="75000"/>
                  </a:schemeClr>
                </a:solidFill>
              </a:rPr>
              <a:t>PROTECT YOUR Pa$$W0rD</a:t>
            </a:r>
            <a:r>
              <a:rPr lang="en-GB" sz="1400">
                <a:solidFill>
                  <a:schemeClr val="tx2">
                    <a:lumMod val="75000"/>
                  </a:schemeClr>
                </a:solidFill>
              </a:rPr>
              <a:t> campaign by sharing our social media videos and images and suggested wording.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E2FF6-DA67-4C59-973E-D623DF65643B}"/>
              </a:ext>
            </a:extLst>
          </p:cNvPr>
          <p:cNvSpPr txBox="1"/>
          <p:nvPr/>
        </p:nvSpPr>
        <p:spPr>
          <a:xfrm>
            <a:off x="3013069" y="5561900"/>
            <a:ext cx="2763110" cy="4027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US" sz="1200" i="1"/>
              <a:t>Place your cursor over </a:t>
            </a:r>
            <a:r>
              <a:rPr lang="en-GB" sz="1200" i="1"/>
              <a:t>the video to see a play button.</a:t>
            </a:r>
          </a:p>
        </p:txBody>
      </p:sp>
    </p:spTree>
    <p:extLst>
      <p:ext uri="{BB962C8B-B14F-4D97-AF65-F5344CB8AC3E}">
        <p14:creationId xmlns:p14="http://schemas.microsoft.com/office/powerpoint/2010/main" val="255092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D1F5-4FFF-486A-A2EA-C9E931CF9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338328"/>
            <a:ext cx="3329183" cy="1608328"/>
          </a:xfrm>
        </p:spPr>
        <p:txBody>
          <a:bodyPr>
            <a:normAutofit/>
          </a:bodyPr>
          <a:lstStyle/>
          <a:p>
            <a:r>
              <a:rPr lang="en-GB" sz="3600" b="1"/>
              <a:t>Campaign assets: PICK 4 MATES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F7DCD-771D-480A-84E6-EE3BA06B1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782" y="338328"/>
            <a:ext cx="7579150" cy="1605083"/>
          </a:xfrm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sz="1400" b="1" u="sng" dirty="0"/>
              <a:t>SUGGESTED WORDING</a:t>
            </a:r>
          </a:p>
          <a:p>
            <a:pPr marL="0" indent="0">
              <a:buNone/>
            </a:pPr>
            <a:r>
              <a:rPr lang="en-GB" sz="1400" dirty="0"/>
              <a:t>Cybercrime affects everyone, including young people: 1 in 5 of us will be victims. </a:t>
            </a:r>
            <a:r>
              <a:rPr lang="en-GB" sz="1400" b="1" dirty="0"/>
              <a:t>#ProtectyourPaSSW0rD </a:t>
            </a:r>
            <a:r>
              <a:rPr lang="en-GB" sz="1400" dirty="0"/>
              <a:t>is a quick and easy way to protect yourself and prevent anyone accessing your bank details or private photos! Just follow our 3 easy steps to </a:t>
            </a:r>
            <a:r>
              <a:rPr lang="en-GB" sz="1400" b="1" dirty="0">
                <a:hlinkClick r:id="rId4"/>
              </a:rPr>
              <a:t>www.ourwatch.org.uk/passwords</a:t>
            </a:r>
            <a:endParaRPr lang="en-GB" sz="1400" b="1" dirty="0"/>
          </a:p>
          <a:p>
            <a:pPr marL="0" indent="0">
              <a:lnSpc>
                <a:spcPct val="90000"/>
              </a:lnSpc>
              <a:buNone/>
            </a:pPr>
            <a:endParaRPr lang="en-GB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GB" sz="1400" dirty="0"/>
              <a:t>Tag Neighbourhood Watch with </a:t>
            </a:r>
            <a:r>
              <a:rPr lang="en-GB" sz="1400" b="1" dirty="0"/>
              <a:t>@N_watch </a:t>
            </a:r>
            <a:r>
              <a:rPr lang="en-GB" sz="1400" dirty="0"/>
              <a:t>on Twitter, </a:t>
            </a:r>
            <a:r>
              <a:rPr lang="en-GB" sz="1400" b="1" dirty="0"/>
              <a:t>@ourwatch </a:t>
            </a:r>
            <a:r>
              <a:rPr lang="en-GB" sz="1400" dirty="0"/>
              <a:t>on Facebook, and </a:t>
            </a:r>
            <a:r>
              <a:rPr lang="en-GB" sz="1400" b="1" dirty="0"/>
              <a:t>@neighbourhood.watch.insta </a:t>
            </a:r>
            <a:r>
              <a:rPr lang="en-GB" sz="1400" dirty="0"/>
              <a:t>on Instagram posts</a:t>
            </a:r>
            <a:endParaRPr lang="en-GB" sz="1400" b="1" dirty="0"/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77D910-8E96-4A50-B9A8-AF10D2B50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9358A7D-1367-4BDA-BDDA-7F7A45A16F70}" type="slidenum">
              <a:rPr lang="en-GB" sz="1200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DF3B6C-CF1C-4283-8CD0-852CDF2862B7}"/>
              </a:ext>
            </a:extLst>
          </p:cNvPr>
          <p:cNvSpPr txBox="1"/>
          <p:nvPr/>
        </p:nvSpPr>
        <p:spPr>
          <a:xfrm>
            <a:off x="3128348" y="2660479"/>
            <a:ext cx="2702001" cy="10390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400" b="1"/>
              <a:t>Download Animation video:</a:t>
            </a:r>
            <a:r>
              <a:rPr lang="en-GB" sz="1400"/>
              <a:t>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hlinkClick r:id="rId5"/>
              </a:rPr>
              <a:t>Instagram / Twitter video</a:t>
            </a:r>
            <a:endParaRPr lang="en-GB" sz="1400"/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hlinkClick r:id="rId6"/>
              </a:rPr>
              <a:t>Facebook video </a:t>
            </a:r>
            <a:endParaRPr lang="en-GB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E95828-9A9A-47A0-98A1-CD0585FB0BB4}"/>
              </a:ext>
            </a:extLst>
          </p:cNvPr>
          <p:cNvSpPr txBox="1"/>
          <p:nvPr/>
        </p:nvSpPr>
        <p:spPr>
          <a:xfrm>
            <a:off x="9945640" y="2669568"/>
            <a:ext cx="1922678" cy="1155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400" b="1"/>
              <a:t>Download static image: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hlinkClick r:id="rId7"/>
              </a:rPr>
              <a:t>Instagram / Twitter image</a:t>
            </a:r>
            <a:endParaRPr lang="en-GB" sz="1400"/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hlinkClick r:id="rId8"/>
              </a:rPr>
              <a:t>Facebook image </a:t>
            </a:r>
            <a:endParaRPr lang="en-GB" sz="140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3ACFFE2-A65D-45EB-9F99-D6BA9CBFE8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7" y="5894773"/>
            <a:ext cx="828675" cy="826702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783415F-0B6B-4CA7-9C8A-A73251A1BCB7}"/>
              </a:ext>
            </a:extLst>
          </p:cNvPr>
          <p:cNvSpPr txBox="1">
            <a:spLocks/>
          </p:cNvSpPr>
          <p:nvPr/>
        </p:nvSpPr>
        <p:spPr>
          <a:xfrm>
            <a:off x="1326705" y="6391009"/>
            <a:ext cx="11228586" cy="42945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5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sz="1400">
                <a:solidFill>
                  <a:schemeClr val="tx2">
                    <a:lumMod val="75000"/>
                  </a:schemeClr>
                </a:solidFill>
              </a:rPr>
              <a:t>Please promote our </a:t>
            </a:r>
            <a:r>
              <a:rPr lang="en-GB" sz="1400" b="1">
                <a:solidFill>
                  <a:schemeClr val="tx2">
                    <a:lumMod val="75000"/>
                  </a:schemeClr>
                </a:solidFill>
              </a:rPr>
              <a:t>PROTECT YOUR Pa$$W0rD</a:t>
            </a:r>
            <a:r>
              <a:rPr lang="en-GB" sz="1400">
                <a:solidFill>
                  <a:schemeClr val="tx2">
                    <a:lumMod val="75000"/>
                  </a:schemeClr>
                </a:solidFill>
              </a:rPr>
              <a:t> campaign by sharing our social media videos and images and suggested wording.</a:t>
            </a:r>
          </a:p>
        </p:txBody>
      </p:sp>
      <p:pic>
        <p:nvPicPr>
          <p:cNvPr id="14" name="PSWD_Pick4_Motion_9x16_v01">
            <a:hlinkClick r:id="" action="ppaction://media"/>
            <a:extLst>
              <a:ext uri="{FF2B5EF4-FFF2-40B4-BE49-F238E27FC236}">
                <a16:creationId xmlns:a16="http://schemas.microsoft.com/office/drawing/2014/main" id="{3EA973D6-02B2-48B1-A35C-96E8DBE3E3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122" y="2614803"/>
            <a:ext cx="1995202" cy="3547027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C0A9BD0-0687-4310-AD77-BFFA69109A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22" y="2614803"/>
            <a:ext cx="3397897" cy="3397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BF701C-6C9E-4567-A195-8686A95BB9E0}"/>
              </a:ext>
            </a:extLst>
          </p:cNvPr>
          <p:cNvSpPr txBox="1"/>
          <p:nvPr/>
        </p:nvSpPr>
        <p:spPr>
          <a:xfrm>
            <a:off x="3204593" y="5738069"/>
            <a:ext cx="2571585" cy="4027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US" sz="1200" i="1"/>
              <a:t>Place your cursor over </a:t>
            </a:r>
            <a:r>
              <a:rPr lang="en-GB" sz="1200" i="1"/>
              <a:t>the video to see a play button.</a:t>
            </a:r>
          </a:p>
        </p:txBody>
      </p:sp>
    </p:spTree>
    <p:extLst>
      <p:ext uri="{BB962C8B-B14F-4D97-AF65-F5344CB8AC3E}">
        <p14:creationId xmlns:p14="http://schemas.microsoft.com/office/powerpoint/2010/main" val="310888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D1F5-4FFF-486A-A2EA-C9E931CF9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338328"/>
            <a:ext cx="3329183" cy="1608328"/>
          </a:xfrm>
        </p:spPr>
        <p:txBody>
          <a:bodyPr>
            <a:normAutofit/>
          </a:bodyPr>
          <a:lstStyle/>
          <a:p>
            <a:r>
              <a:rPr lang="en-GB" sz="3600" b="1"/>
              <a:t>Campaign assets: 3 EASY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F7DCD-771D-480A-84E6-EE3BA06B1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782" y="338328"/>
            <a:ext cx="7579150" cy="1605083"/>
          </a:xfrm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sz="1400" b="1" u="sng" dirty="0"/>
              <a:t>SUGGESTED WORDING</a:t>
            </a:r>
          </a:p>
          <a:p>
            <a:pPr marL="0" indent="0">
              <a:buNone/>
            </a:pPr>
            <a:r>
              <a:rPr lang="en-GB" sz="1400" b="1" dirty="0"/>
              <a:t>#ProtectyourPaSSW0rD </a:t>
            </a:r>
            <a:r>
              <a:rPr lang="en-GB" sz="1400" dirty="0"/>
              <a:t>using our 3 steps for a quick and easy way to protect from you cybercrime. Just follow our 3 easy steps, and then share this post with at least 3 others. </a:t>
            </a:r>
            <a:r>
              <a:rPr lang="en-GB" sz="1400" b="1" dirty="0">
                <a:hlinkClick r:id="rId2"/>
              </a:rPr>
              <a:t>www.ourwatch.org.uk/passwords</a:t>
            </a:r>
            <a:endParaRPr lang="en-GB" sz="1400" b="1" dirty="0"/>
          </a:p>
          <a:p>
            <a:pPr marL="0" indent="0">
              <a:lnSpc>
                <a:spcPct val="90000"/>
              </a:lnSpc>
              <a:buNone/>
            </a:pPr>
            <a:endParaRPr lang="en-GB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GB" sz="1400" dirty="0"/>
              <a:t>Tag Neighbourhood Watch with </a:t>
            </a:r>
            <a:r>
              <a:rPr lang="en-GB" sz="1400" b="1" dirty="0"/>
              <a:t>@N_watch </a:t>
            </a:r>
            <a:r>
              <a:rPr lang="en-GB" sz="1400" dirty="0"/>
              <a:t>on Twitter, </a:t>
            </a:r>
            <a:r>
              <a:rPr lang="en-GB" sz="1400" b="1" dirty="0"/>
              <a:t>@ourwatch </a:t>
            </a:r>
            <a:r>
              <a:rPr lang="en-GB" sz="1400" dirty="0"/>
              <a:t>on Facebook, and </a:t>
            </a:r>
            <a:r>
              <a:rPr lang="en-GB" sz="1400" b="1" dirty="0"/>
              <a:t>@neighbourhood.watch.insta </a:t>
            </a:r>
            <a:r>
              <a:rPr lang="en-GB" sz="1400" dirty="0"/>
              <a:t>on Instagram posts</a:t>
            </a:r>
            <a:endParaRPr lang="en-GB" sz="1400" b="1" dirty="0"/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77D910-8E96-4A50-B9A8-AF10D2B50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9358A7D-1367-4BDA-BDDA-7F7A45A16F70}" type="slidenum">
              <a:rPr lang="en-GB" sz="1200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DF3B6C-CF1C-4283-8CD0-852CDF2862B7}"/>
              </a:ext>
            </a:extLst>
          </p:cNvPr>
          <p:cNvSpPr txBox="1"/>
          <p:nvPr/>
        </p:nvSpPr>
        <p:spPr>
          <a:xfrm>
            <a:off x="4222694" y="2660479"/>
            <a:ext cx="1565709" cy="14836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400" b="1"/>
              <a:t>Download image:</a:t>
            </a:r>
            <a:r>
              <a:rPr lang="en-GB" sz="1400"/>
              <a:t>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hlinkClick r:id="rId3"/>
              </a:rPr>
              <a:t>Instagram / Twitter image</a:t>
            </a:r>
            <a:endParaRPr lang="en-GB" sz="1400"/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hlinkClick r:id="rId4"/>
              </a:rPr>
              <a:t>Facebook image</a:t>
            </a:r>
            <a:endParaRPr lang="en-GB" sz="140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783415F-0B6B-4CA7-9C8A-A73251A1BCB7}"/>
              </a:ext>
            </a:extLst>
          </p:cNvPr>
          <p:cNvSpPr txBox="1">
            <a:spLocks/>
          </p:cNvSpPr>
          <p:nvPr/>
        </p:nvSpPr>
        <p:spPr>
          <a:xfrm>
            <a:off x="1326705" y="6391009"/>
            <a:ext cx="11228586" cy="42945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5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sz="1400">
                <a:solidFill>
                  <a:schemeClr val="tx2">
                    <a:lumMod val="75000"/>
                  </a:schemeClr>
                </a:solidFill>
              </a:rPr>
              <a:t>Please promote our </a:t>
            </a:r>
            <a:r>
              <a:rPr lang="en-GB" sz="1400" b="1">
                <a:solidFill>
                  <a:schemeClr val="tx2">
                    <a:lumMod val="75000"/>
                  </a:schemeClr>
                </a:solidFill>
              </a:rPr>
              <a:t>PROTECT YOUR Pa$$W0rD</a:t>
            </a:r>
            <a:r>
              <a:rPr lang="en-GB" sz="1400">
                <a:solidFill>
                  <a:schemeClr val="tx2">
                    <a:lumMod val="75000"/>
                  </a:schemeClr>
                </a:solidFill>
              </a:rPr>
              <a:t> campaign by sharing our social media videos and images and suggested wording.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5CACABA-57E0-4EFC-95DB-35A8EA678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87" y="2696068"/>
            <a:ext cx="3430587" cy="343058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3ACFFE2-A65D-45EB-9F99-D6BA9CBFE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7" y="5894773"/>
            <a:ext cx="828675" cy="8267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6B4C8D-8D35-4192-A716-F891E051C1F6}"/>
              </a:ext>
            </a:extLst>
          </p:cNvPr>
          <p:cNvSpPr txBox="1"/>
          <p:nvPr/>
        </p:nvSpPr>
        <p:spPr>
          <a:xfrm>
            <a:off x="6442744" y="2593937"/>
            <a:ext cx="535018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Alternative copy for ALL posts</a:t>
            </a:r>
          </a:p>
          <a:p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Help us lock reduce cybercrime Introducing our new </a:t>
            </a:r>
            <a:r>
              <a:rPr lang="en-GB" sz="1200" b="1" dirty="0"/>
              <a:t>#ProtectyourPa$$W0rD </a:t>
            </a:r>
            <a:r>
              <a:rPr lang="en-GB" sz="1200" dirty="0"/>
              <a:t>campaign - it only takes 3 easy steps </a:t>
            </a:r>
            <a:r>
              <a:rPr lang="en-GB" sz="1200" b="1" dirty="0">
                <a:hlinkClick r:id="rId2"/>
              </a:rPr>
              <a:t>www.ourwatch.org.uk/passwords</a:t>
            </a:r>
            <a:br>
              <a:rPr lang="en-GB" sz="1200" b="1" dirty="0"/>
            </a:br>
            <a:endParaRPr lang="en-GB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Neighbourhood Watch need your help to make sure whole communities </a:t>
            </a:r>
            <a:r>
              <a:rPr lang="en-GB" sz="1200" b="1" dirty="0"/>
              <a:t>#ProtectyourPa$$W0rD </a:t>
            </a:r>
            <a:r>
              <a:rPr lang="en-GB" sz="1200" dirty="0"/>
              <a:t> Find free resources to use and share here </a:t>
            </a:r>
            <a:r>
              <a:rPr lang="en-GB" sz="1200" b="1" dirty="0">
                <a:hlinkClick r:id="rId2"/>
              </a:rPr>
              <a:t>www.ourwatch.org.uk/passwords</a:t>
            </a:r>
            <a:br>
              <a:rPr lang="en-GB" sz="1200" b="1" dirty="0"/>
            </a:br>
            <a:endParaRPr lang="en-GB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1 in 5 of us will be victims of cybercrime. Don’t be the 1. </a:t>
            </a:r>
            <a:r>
              <a:rPr lang="en-GB" sz="1200" b="1" dirty="0"/>
              <a:t>#ProtectyourPa$$W0rD </a:t>
            </a:r>
            <a:r>
              <a:rPr lang="en-GB" sz="1200" dirty="0"/>
              <a:t>and take and share these 3 easy steps: </a:t>
            </a:r>
            <a:r>
              <a:rPr lang="en-GB" sz="1200" b="1" dirty="0">
                <a:hlinkClick r:id="rId2"/>
              </a:rPr>
              <a:t>www.ourwatch.org.uk/passwords</a:t>
            </a:r>
            <a:br>
              <a:rPr lang="en-GB" sz="1200" b="1" dirty="0"/>
            </a:br>
            <a:endParaRPr lang="en-GB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If strengthening your passwords is something you keep putting off, we’ve got 3 easy steps to help </a:t>
            </a:r>
            <a:r>
              <a:rPr lang="en-GB" sz="1200" b="1" dirty="0"/>
              <a:t>#ProtectyourPa$$W0rD</a:t>
            </a:r>
            <a:r>
              <a:rPr lang="en-GB" sz="1200" dirty="0"/>
              <a:t> </a:t>
            </a:r>
            <a:r>
              <a:rPr lang="en-GB" sz="1200" b="1" dirty="0">
                <a:hlinkClick r:id="rId2"/>
              </a:rPr>
              <a:t>www.ourwatch.org.uk/passwords</a:t>
            </a:r>
            <a:endParaRPr lang="en-GB" sz="1200" b="1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Don’t forget to tag Neighbourhood Watch with </a:t>
            </a:r>
            <a:r>
              <a:rPr lang="en-GB" sz="1200" b="1" dirty="0"/>
              <a:t>@N_watch </a:t>
            </a:r>
            <a:r>
              <a:rPr lang="en-GB" sz="1200" dirty="0"/>
              <a:t>on Twitter, </a:t>
            </a:r>
            <a:r>
              <a:rPr lang="en-GB" sz="1200" b="1" dirty="0"/>
              <a:t>@ourwatch </a:t>
            </a:r>
            <a:r>
              <a:rPr lang="en-GB" sz="1200" dirty="0"/>
              <a:t>on Facebook, and </a:t>
            </a:r>
            <a:r>
              <a:rPr lang="en-GB" sz="1200" b="1" dirty="0"/>
              <a:t>@neighbourhood.watch.insta </a:t>
            </a:r>
            <a:r>
              <a:rPr lang="en-GB" sz="1200" dirty="0"/>
              <a:t>on Instagram posts</a:t>
            </a:r>
          </a:p>
        </p:txBody>
      </p:sp>
    </p:spTree>
    <p:extLst>
      <p:ext uri="{BB962C8B-B14F-4D97-AF65-F5344CB8AC3E}">
        <p14:creationId xmlns:p14="http://schemas.microsoft.com/office/powerpoint/2010/main" val="103878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55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8" name="Rectangle 57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05F64A-7C89-4C02-A1B9-867916DA5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463040"/>
          </a:xfrm>
        </p:spPr>
        <p:txBody>
          <a:bodyPr>
            <a:normAutofit/>
          </a:bodyPr>
          <a:lstStyle/>
          <a:p>
            <a:r>
              <a:rPr lang="en-US"/>
              <a:t>Suggested schedule for posting</a:t>
            </a:r>
            <a:endParaRPr lang="en-GB"/>
          </a:p>
        </p:txBody>
      </p:sp>
      <p:sp>
        <p:nvSpPr>
          <p:cNvPr id="69" name="Rectangle 59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61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7343AF-9F1E-4F68-B9F3-8B416A117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5892908" cy="164592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400"/>
              <a:t>We recommend the suggested schedule for posting however this is completely flexible.</a:t>
            </a:r>
          </a:p>
          <a:p>
            <a:pPr marL="0" indent="0">
              <a:lnSpc>
                <a:spcPct val="90000"/>
              </a:lnSpc>
              <a:buNone/>
            </a:pPr>
            <a:endParaRPr lang="en-GB" sz="1400"/>
          </a:p>
          <a:p>
            <a:pPr marL="0" indent="0">
              <a:lnSpc>
                <a:spcPct val="90000"/>
              </a:lnSpc>
              <a:buNone/>
            </a:pPr>
            <a:r>
              <a:rPr lang="en-GB" sz="1400"/>
              <a:t>For more information on the campaign please contact Deborah Waller, Senior Communications and Digital Manager at Neighbourhood Watch Network on </a:t>
            </a:r>
            <a:r>
              <a:rPr lang="en-GB" sz="14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deborah.waller@ourwatch.org.uk</a:t>
            </a:r>
            <a:r>
              <a:rPr lang="en-GB" sz="1400"/>
              <a:t> </a:t>
            </a:r>
            <a:br>
              <a:rPr lang="en-GB" sz="1400"/>
            </a:br>
            <a:r>
              <a:rPr lang="en-GB" sz="1400"/>
              <a:t>or 07495 415380.</a:t>
            </a:r>
            <a:endParaRPr lang="en-US" sz="700"/>
          </a:p>
          <a:p>
            <a:pPr marL="0" indent="0">
              <a:lnSpc>
                <a:spcPct val="90000"/>
              </a:lnSpc>
              <a:buNone/>
            </a:pPr>
            <a:endParaRPr lang="en-GB" sz="7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AE7BC-02E9-4FAE-BB6D-6902A3F8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9358A7D-1367-4BDA-BDDA-7F7A45A16F70}" type="slidenum">
              <a:rPr lang="en-GB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GB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0537955-4C81-4232-A603-8A7B7DAB5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7" y="5894773"/>
            <a:ext cx="828675" cy="826702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C72AE9D4-FA48-4CC6-BEDB-A53BC32AA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658886"/>
              </p:ext>
            </p:extLst>
          </p:nvPr>
        </p:nvGraphicFramePr>
        <p:xfrm>
          <a:off x="554416" y="2592290"/>
          <a:ext cx="11164827" cy="303749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86954">
                  <a:extLst>
                    <a:ext uri="{9D8B030D-6E8A-4147-A177-3AD203B41FA5}">
                      <a16:colId xmlns:a16="http://schemas.microsoft.com/office/drawing/2014/main" val="566572788"/>
                    </a:ext>
                  </a:extLst>
                </a:gridCol>
                <a:gridCol w="2260230">
                  <a:extLst>
                    <a:ext uri="{9D8B030D-6E8A-4147-A177-3AD203B41FA5}">
                      <a16:colId xmlns:a16="http://schemas.microsoft.com/office/drawing/2014/main" val="1307313508"/>
                    </a:ext>
                  </a:extLst>
                </a:gridCol>
                <a:gridCol w="2283997">
                  <a:extLst>
                    <a:ext uri="{9D8B030D-6E8A-4147-A177-3AD203B41FA5}">
                      <a16:colId xmlns:a16="http://schemas.microsoft.com/office/drawing/2014/main" val="530847913"/>
                    </a:ext>
                  </a:extLst>
                </a:gridCol>
                <a:gridCol w="2473148">
                  <a:extLst>
                    <a:ext uri="{9D8B030D-6E8A-4147-A177-3AD203B41FA5}">
                      <a16:colId xmlns:a16="http://schemas.microsoft.com/office/drawing/2014/main" val="3177983416"/>
                    </a:ext>
                  </a:extLst>
                </a:gridCol>
                <a:gridCol w="2560498">
                  <a:extLst>
                    <a:ext uri="{9D8B030D-6E8A-4147-A177-3AD203B41FA5}">
                      <a16:colId xmlns:a16="http://schemas.microsoft.com/office/drawing/2014/main" val="2807143975"/>
                    </a:ext>
                  </a:extLst>
                </a:gridCol>
              </a:tblGrid>
              <a:tr h="138259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w/c 9</a:t>
                      </a:r>
                      <a:r>
                        <a:rPr lang="en-GB" sz="1200" baseline="30000"/>
                        <a:t>th</a:t>
                      </a:r>
                      <a:r>
                        <a:rPr lang="en-GB" sz="1200"/>
                        <a:t> Nov</a:t>
                      </a:r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w/c 16</a:t>
                      </a:r>
                      <a:r>
                        <a:rPr lang="en-GB" sz="1200" baseline="30000"/>
                        <a:t>th</a:t>
                      </a:r>
                      <a:r>
                        <a:rPr lang="en-GB" sz="1200"/>
                        <a:t>  Nov</a:t>
                      </a:r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w/c 23</a:t>
                      </a:r>
                      <a:r>
                        <a:rPr lang="en-GB" sz="1200" baseline="30000"/>
                        <a:t>rd</a:t>
                      </a:r>
                      <a:r>
                        <a:rPr lang="en-GB" sz="1200"/>
                        <a:t> Nov</a:t>
                      </a:r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/>
                        <a:t>w/c 30</a:t>
                      </a:r>
                      <a:r>
                        <a:rPr lang="en-GB" sz="1200" baseline="30000"/>
                        <a:t>th</a:t>
                      </a:r>
                      <a:r>
                        <a:rPr lang="en-GB" sz="1200"/>
                        <a:t> Nov</a:t>
                      </a:r>
                    </a:p>
                    <a:p>
                      <a:endParaRPr lang="en-GB" sz="1200"/>
                    </a:p>
                  </a:txBody>
                  <a:tcPr marL="72279" marR="72279" marT="36140" marB="36140"/>
                </a:tc>
                <a:extLst>
                  <a:ext uri="{0D108BD9-81ED-4DB2-BD59-A6C34878D82A}">
                    <a16:rowId xmlns:a16="http://schemas.microsoft.com/office/drawing/2014/main" val="2656307652"/>
                  </a:ext>
                </a:extLst>
              </a:tr>
              <a:tr h="626091">
                <a:tc>
                  <a:txBody>
                    <a:bodyPr/>
                    <a:lstStyle/>
                    <a:p>
                      <a:r>
                        <a:rPr lang="en-GB" sz="1200"/>
                        <a:t>Facebook</a:t>
                      </a:r>
                      <a:br>
                        <a:rPr lang="en-GB" sz="1200"/>
                      </a:br>
                      <a:r>
                        <a:rPr lang="en-GB" sz="1200"/>
                        <a:t>(twice per week)</a:t>
                      </a:r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4"/>
                        </a:rPr>
                        <a:t>‘Password confusion’ video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5"/>
                        </a:rPr>
                        <a:t>‘3 Easy steps’ image</a:t>
                      </a:r>
                      <a:endParaRPr lang="en-GB" sz="1200"/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GB" sz="1200">
                          <a:hlinkClick r:id="rId6"/>
                        </a:rPr>
                        <a:t>‘Pick 4 mates’ video</a:t>
                      </a:r>
                      <a:endParaRPr lang="en-GB" sz="1200"/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1200">
                          <a:hlinkClick r:id="rId7"/>
                        </a:rPr>
                        <a:t>‘Password confusion’ image</a:t>
                      </a:r>
                      <a:endParaRPr lang="en-GB" sz="1200"/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4"/>
                        </a:rPr>
                        <a:t>‘Password confusion’ video</a:t>
                      </a:r>
                      <a:endParaRPr lang="en-GB" sz="1200"/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1200">
                          <a:hlinkClick r:id="rId8"/>
                        </a:rPr>
                        <a:t>‘Pick 4 mates’ image</a:t>
                      </a:r>
                      <a:endParaRPr lang="en-GB" sz="1200"/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GB" sz="1200">
                          <a:hlinkClick r:id="rId6"/>
                        </a:rPr>
                        <a:t>‘Pick 4 mates’ video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5"/>
                        </a:rPr>
                        <a:t>‘3 Easy steps’ image</a:t>
                      </a:r>
                      <a:endParaRPr lang="en-GB" sz="1200"/>
                    </a:p>
                  </a:txBody>
                  <a:tcPr marL="72279" marR="72279" marT="36140" marB="36140"/>
                </a:tc>
                <a:extLst>
                  <a:ext uri="{0D108BD9-81ED-4DB2-BD59-A6C34878D82A}">
                    <a16:rowId xmlns:a16="http://schemas.microsoft.com/office/drawing/2014/main" val="152695505"/>
                  </a:ext>
                </a:extLst>
              </a:tr>
              <a:tr h="562063">
                <a:tc>
                  <a:txBody>
                    <a:bodyPr/>
                    <a:lstStyle/>
                    <a:p>
                      <a:r>
                        <a:rPr lang="en-GB" sz="1200"/>
                        <a:t>Instagram </a:t>
                      </a:r>
                      <a:br>
                        <a:rPr lang="en-GB" sz="1200"/>
                      </a:br>
                      <a:r>
                        <a:rPr lang="en-GB" sz="1200"/>
                        <a:t>(twice per week)</a:t>
                      </a:r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9"/>
                        </a:rPr>
                        <a:t>‘Password confusion’ video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10"/>
                        </a:rPr>
                        <a:t>‘3 Easy steps’ image</a:t>
                      </a:r>
                      <a:endParaRPr lang="en-GB" sz="1200"/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GB" sz="1200">
                          <a:hlinkClick r:id="rId11"/>
                        </a:rPr>
                        <a:t>‘Pick 4 mates’ video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12"/>
                        </a:rPr>
                        <a:t>‘Password confusion’ image</a:t>
                      </a:r>
                      <a:endParaRPr lang="en-GB" sz="1200"/>
                    </a:p>
                    <a:p>
                      <a:pPr marL="342900" indent="-342900">
                        <a:buAutoNum type="arabicPeriod"/>
                      </a:pPr>
                      <a:endParaRPr lang="en-GB" sz="1200"/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GB" sz="1200">
                          <a:hlinkClick r:id="rId9"/>
                        </a:rPr>
                        <a:t>‘Password confusion’ video</a:t>
                      </a:r>
                      <a:endParaRPr lang="en-GB" sz="120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GB" sz="1200">
                          <a:hlinkClick r:id="rId13"/>
                        </a:rPr>
                        <a:t>‘Pick 4 mates’ image</a:t>
                      </a:r>
                      <a:endParaRPr lang="en-GB" sz="1200"/>
                    </a:p>
                    <a:p>
                      <a:pPr marL="342900" indent="-342900">
                        <a:buAutoNum type="arabicPeriod"/>
                      </a:pPr>
                      <a:endParaRPr lang="en-GB" sz="1200"/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200">
                          <a:hlinkClick r:id="rId11"/>
                        </a:rPr>
                        <a:t>‘Pick 4 mates’ video</a:t>
                      </a:r>
                      <a:endParaRPr lang="en-GB" sz="120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200">
                          <a:hlinkClick r:id="rId10"/>
                        </a:rPr>
                        <a:t>‘3 Easy steps’ image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GB" sz="1200"/>
                    </a:p>
                  </a:txBody>
                  <a:tcPr marL="72279" marR="72279" marT="36140" marB="36140"/>
                </a:tc>
                <a:extLst>
                  <a:ext uri="{0D108BD9-81ED-4DB2-BD59-A6C34878D82A}">
                    <a16:rowId xmlns:a16="http://schemas.microsoft.com/office/drawing/2014/main" val="547092293"/>
                  </a:ext>
                </a:extLst>
              </a:tr>
              <a:tr h="1186364">
                <a:tc>
                  <a:txBody>
                    <a:bodyPr/>
                    <a:lstStyle/>
                    <a:p>
                      <a:r>
                        <a:rPr lang="en-GB" sz="1200"/>
                        <a:t>Twitter </a:t>
                      </a:r>
                      <a:br>
                        <a:rPr lang="en-GB" sz="1200"/>
                      </a:br>
                      <a:r>
                        <a:rPr lang="en-GB" sz="1200"/>
                        <a:t>(up to daily) </a:t>
                      </a:r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9"/>
                        </a:rPr>
                        <a:t>‘Password confusion’ video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12"/>
                        </a:rPr>
                        <a:t>‘Password confusion’ image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10"/>
                        </a:rPr>
                        <a:t>‘3 Easy steps’ image</a:t>
                      </a:r>
                      <a:endParaRPr lang="en-GB" sz="1200"/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1200">
                          <a:hlinkClick r:id="rId11"/>
                        </a:rPr>
                        <a:t>‘Pick 4 mates’ video</a:t>
                      </a:r>
                      <a:endParaRPr lang="en-GB" sz="1200"/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1200">
                          <a:hlinkClick r:id="rId13"/>
                        </a:rPr>
                        <a:t>‘Pick 4 mates’ image</a:t>
                      </a:r>
                      <a:endParaRPr lang="en-GB" sz="1200"/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GB" sz="1200">
                          <a:hlinkClick r:id="rId11"/>
                        </a:rPr>
                        <a:t>‘Pick 4 mates’ video</a:t>
                      </a:r>
                      <a:endParaRPr lang="en-GB" sz="120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GB" sz="1200">
                          <a:hlinkClick r:id="rId13"/>
                        </a:rPr>
                        <a:t>‘Pick 4 mates’ image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10"/>
                        </a:rPr>
                        <a:t>‘3 Easy steps’ image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9"/>
                        </a:rPr>
                        <a:t>‘Password confusion’ video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12"/>
                        </a:rPr>
                        <a:t>‘Password confusion’ image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GB" sz="120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GB" sz="1200"/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9"/>
                        </a:rPr>
                        <a:t>‘Password confusion’ video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12"/>
                        </a:rPr>
                        <a:t>‘Password confusion’ image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10"/>
                        </a:rPr>
                        <a:t>‘3 Easy steps’ image</a:t>
                      </a:r>
                      <a:endParaRPr lang="en-GB" sz="1200"/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1200">
                          <a:hlinkClick r:id="rId11"/>
                        </a:rPr>
                        <a:t>‘Pick 4 mates’ video</a:t>
                      </a:r>
                      <a:endParaRPr lang="en-GB" sz="1200"/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1200">
                          <a:hlinkClick r:id="rId13"/>
                        </a:rPr>
                        <a:t>‘Pick 4 mates’ image</a:t>
                      </a:r>
                      <a:endParaRPr lang="en-GB" sz="1200"/>
                    </a:p>
                    <a:p>
                      <a:pPr marL="342900" indent="-342900">
                        <a:buAutoNum type="arabicPeriod"/>
                      </a:pPr>
                      <a:endParaRPr lang="en-GB" sz="1200"/>
                    </a:p>
                  </a:txBody>
                  <a:tcPr marL="72279" marR="72279" marT="36140" marB="36140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GB" sz="1200">
                          <a:hlinkClick r:id="rId11"/>
                        </a:rPr>
                        <a:t>‘Pick 4 mates’ video</a:t>
                      </a:r>
                      <a:endParaRPr lang="en-GB" sz="120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GB" sz="1200">
                          <a:hlinkClick r:id="rId13"/>
                        </a:rPr>
                        <a:t>‘Pick 4 mates’ image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10"/>
                        </a:rPr>
                        <a:t>‘3 Easy steps’ image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9"/>
                        </a:rPr>
                        <a:t>‘Password confusion’ video</a:t>
                      </a:r>
                      <a:endParaRPr lang="en-GB" sz="120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200">
                          <a:hlinkClick r:id="rId12"/>
                        </a:rPr>
                        <a:t>‘Password confusion’ image</a:t>
                      </a:r>
                      <a:endParaRPr lang="en-GB" sz="1200"/>
                    </a:p>
                  </a:txBody>
                  <a:tcPr marL="72279" marR="72279" marT="36140" marB="36140"/>
                </a:tc>
                <a:extLst>
                  <a:ext uri="{0D108BD9-81ED-4DB2-BD59-A6C34878D82A}">
                    <a16:rowId xmlns:a16="http://schemas.microsoft.com/office/drawing/2014/main" val="4120835996"/>
                  </a:ext>
                </a:extLst>
              </a:tr>
            </a:tbl>
          </a:graphicData>
        </a:graphic>
      </p:graphicFrame>
      <p:sp>
        <p:nvSpPr>
          <p:cNvPr id="42" name="Content Placeholder 8">
            <a:extLst>
              <a:ext uri="{FF2B5EF4-FFF2-40B4-BE49-F238E27FC236}">
                <a16:creationId xmlns:a16="http://schemas.microsoft.com/office/drawing/2014/main" id="{C2EB3C19-01B7-476D-9AEE-A11B9C9FD399}"/>
              </a:ext>
            </a:extLst>
          </p:cNvPr>
          <p:cNvSpPr txBox="1">
            <a:spLocks/>
          </p:cNvSpPr>
          <p:nvPr/>
        </p:nvSpPr>
        <p:spPr>
          <a:xfrm>
            <a:off x="5828955" y="6080774"/>
            <a:ext cx="5892908" cy="4581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1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5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sz="1400">
                <a:latin typeface="Kristen ITC" panose="03050502040202030202" pitchFamily="66" charset="0"/>
              </a:rPr>
              <a:t>Thank you for helping us stay 3 steps ahead of cybercrime!</a:t>
            </a:r>
            <a:endParaRPr lang="en-US" sz="700">
              <a:latin typeface="Kristen ITC" panose="03050502040202030202" pitchFamily="66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280722563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MW Unlimited Temporar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5E"/>
      </a:accent1>
      <a:accent2>
        <a:srgbClr val="073275"/>
      </a:accent2>
      <a:accent3>
        <a:srgbClr val="E56AA8"/>
      </a:accent3>
      <a:accent4>
        <a:srgbClr val="B7B7B7"/>
      </a:accent4>
      <a:accent5>
        <a:srgbClr val="000000"/>
      </a:accent5>
      <a:accent6>
        <a:srgbClr val="FFFFFF"/>
      </a:accent6>
      <a:hlink>
        <a:srgbClr val="0563C1"/>
      </a:hlink>
      <a:folHlink>
        <a:srgbClr val="954F72"/>
      </a:folHlink>
    </a:clrScheme>
    <a:fontScheme name="TMW - Rebrand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lIns="0" tIns="0" rIns="0" bIns="0"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0D04547551624B846D21AB5BEFB30D" ma:contentTypeVersion="13" ma:contentTypeDescription="Create a new document." ma:contentTypeScope="" ma:versionID="f902e5b30bdb51e845e371738138489d">
  <xsd:schema xmlns:xsd="http://www.w3.org/2001/XMLSchema" xmlns:xs="http://www.w3.org/2001/XMLSchema" xmlns:p="http://schemas.microsoft.com/office/2006/metadata/properties" xmlns:ns2="e2b4769b-1392-4857-bf80-02d79cea6f97" xmlns:ns3="e5b2ecf0-566a-428b-ad9c-28fac7176d45" targetNamespace="http://schemas.microsoft.com/office/2006/metadata/properties" ma:root="true" ma:fieldsID="1b71ed6b510ec324194c7cafa8277228" ns2:_="" ns3:_="">
    <xsd:import namespace="e2b4769b-1392-4857-bf80-02d79cea6f97"/>
    <xsd:import namespace="e5b2ecf0-566a-428b-ad9c-28fac7176d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4769b-1392-4857-bf80-02d79cea6f9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b2ecf0-566a-428b-ad9c-28fac7176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44117C-F8B7-4778-B71C-86DBEF1BA1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F156E4-FFF3-41BC-BD8D-F5E1658DBAF7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e5b2ecf0-566a-428b-ad9c-28fac7176d45"/>
    <ds:schemaRef ds:uri="e2b4769b-1392-4857-bf80-02d79cea6f97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185CB7C-96BA-4380-B08D-2C05EF0287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b4769b-1392-4857-bf80-02d79cea6f97"/>
    <ds:schemaRef ds:uri="e5b2ecf0-566a-428b-ad9c-28fac7176d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1109</Words>
  <Application>Microsoft Office PowerPoint</Application>
  <PresentationFormat>Widescreen</PresentationFormat>
  <Paragraphs>113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Kristen ITC</vt:lpstr>
      <vt:lpstr>Martel</vt:lpstr>
      <vt:lpstr>Martel Light</vt:lpstr>
      <vt:lpstr>Martel UltraLight</vt:lpstr>
      <vt:lpstr>Montserrat</vt:lpstr>
      <vt:lpstr>Montserrat SemiBold</vt:lpstr>
      <vt:lpstr>Times</vt:lpstr>
      <vt:lpstr>1_Office Theme</vt:lpstr>
      <vt:lpstr>PowerPoint Presentation</vt:lpstr>
      <vt:lpstr>Introduction</vt:lpstr>
      <vt:lpstr>Campaign assets: Pa$$W0rD C0NFU5#0N</vt:lpstr>
      <vt:lpstr>Campaign assets: PICK 4 MATES</vt:lpstr>
      <vt:lpstr>Campaign assets: 3 EASY STEPS</vt:lpstr>
      <vt:lpstr>Suggested schedule for posting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Debs Waller</dc:creator>
  <cp:lastModifiedBy>Debs Waller</cp:lastModifiedBy>
  <cp:revision>1</cp:revision>
  <dcterms:created xsi:type="dcterms:W3CDTF">2020-11-06T14:45:40Z</dcterms:created>
  <dcterms:modified xsi:type="dcterms:W3CDTF">2020-11-08T17:14:46Z</dcterms:modified>
</cp:coreProperties>
</file>